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5BC544-07BD-470B-A09F-86195AB2A69F}" v="2" dt="2025-01-21T11:23:31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lien Eshuis" userId="e60fdd65-e8ed-4152-ab08-3443d49d5de0" providerId="ADAL" clId="{A95BC544-07BD-470B-A09F-86195AB2A69F}"/>
    <pc:docChg chg="modSld">
      <pc:chgData name="Jolien Eshuis" userId="e60fdd65-e8ed-4152-ab08-3443d49d5de0" providerId="ADAL" clId="{A95BC544-07BD-470B-A09F-86195AB2A69F}" dt="2025-01-21T11:23:31.958" v="11" actId="478"/>
      <pc:docMkLst>
        <pc:docMk/>
      </pc:docMkLst>
      <pc:sldChg chg="addSp delSp modSp mod">
        <pc:chgData name="Jolien Eshuis" userId="e60fdd65-e8ed-4152-ab08-3443d49d5de0" providerId="ADAL" clId="{A95BC544-07BD-470B-A09F-86195AB2A69F}" dt="2025-01-21T11:23:31.958" v="11" actId="478"/>
        <pc:sldMkLst>
          <pc:docMk/>
          <pc:sldMk cId="3434362013" sldId="258"/>
        </pc:sldMkLst>
        <pc:spChg chg="add mod">
          <ac:chgData name="Jolien Eshuis" userId="e60fdd65-e8ed-4152-ab08-3443d49d5de0" providerId="ADAL" clId="{A95BC544-07BD-470B-A09F-86195AB2A69F}" dt="2025-01-21T11:22:47.526" v="9" actId="14100"/>
          <ac:spMkLst>
            <pc:docMk/>
            <pc:sldMk cId="3434362013" sldId="258"/>
            <ac:spMk id="2" creationId="{0C9A1EB8-9AEC-251A-4803-54ABC63CC04D}"/>
          </ac:spMkLst>
        </pc:spChg>
        <pc:spChg chg="mod ord">
          <ac:chgData name="Jolien Eshuis" userId="e60fdd65-e8ed-4152-ab08-3443d49d5de0" providerId="ADAL" clId="{A95BC544-07BD-470B-A09F-86195AB2A69F}" dt="2025-01-21T11:22:18.275" v="2" actId="166"/>
          <ac:spMkLst>
            <pc:docMk/>
            <pc:sldMk cId="3434362013" sldId="258"/>
            <ac:spMk id="4" creationId="{5C37AF98-9665-E7C2-5FFC-CBD3A6CF63C6}"/>
          </ac:spMkLst>
        </pc:spChg>
        <pc:spChg chg="mod ord">
          <ac:chgData name="Jolien Eshuis" userId="e60fdd65-e8ed-4152-ab08-3443d49d5de0" providerId="ADAL" clId="{A95BC544-07BD-470B-A09F-86195AB2A69F}" dt="2025-01-21T11:22:52.007" v="10" actId="20577"/>
          <ac:spMkLst>
            <pc:docMk/>
            <pc:sldMk cId="3434362013" sldId="258"/>
            <ac:spMk id="5" creationId="{4F33E742-4D0B-CFCE-C54F-787A4F1E4E02}"/>
          </ac:spMkLst>
        </pc:spChg>
        <pc:spChg chg="mod">
          <ac:chgData name="Jolien Eshuis" userId="e60fdd65-e8ed-4152-ab08-3443d49d5de0" providerId="ADAL" clId="{A95BC544-07BD-470B-A09F-86195AB2A69F}" dt="2025-01-21T11:22:40.102" v="8" actId="1076"/>
          <ac:spMkLst>
            <pc:docMk/>
            <pc:sldMk cId="3434362013" sldId="258"/>
            <ac:spMk id="17" creationId="{A4861ABE-3421-2BD7-94BD-9ADFC548CDF1}"/>
          </ac:spMkLst>
        </pc:spChg>
        <pc:picChg chg="del">
          <ac:chgData name="Jolien Eshuis" userId="e60fdd65-e8ed-4152-ab08-3443d49d5de0" providerId="ADAL" clId="{A95BC544-07BD-470B-A09F-86195AB2A69F}" dt="2025-01-21T11:23:31.958" v="11" actId="478"/>
          <ac:picMkLst>
            <pc:docMk/>
            <pc:sldMk cId="3434362013" sldId="258"/>
            <ac:picMk id="6" creationId="{69DDD512-2835-F6B6-906E-AE8A130A40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JMykcm_y3ss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7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FFBB1714-DD80-81BB-2AE9-553BC068EC6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D7F4A5E6-43B3-F505-556E-DB6B080D5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F599C847-8CF0-91D4-11AD-DB1DC9A121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45D82B02-C26B-E52C-E429-88D151BB3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E3BFBE02-A25D-CE2D-4431-E63F1C018A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17" name="Tekstvak 16">
            <a:extLst>
              <a:ext uri="{FF2B5EF4-FFF2-40B4-BE49-F238E27FC236}">
                <a16:creationId xmlns:a16="http://schemas.microsoft.com/office/drawing/2014/main" id="{A4861ABE-3421-2BD7-94BD-9ADFC548CDF1}"/>
              </a:ext>
            </a:extLst>
          </p:cNvPr>
          <p:cNvSpPr txBox="1"/>
          <p:nvPr/>
        </p:nvSpPr>
        <p:spPr>
          <a:xfrm>
            <a:off x="6525417" y="5936261"/>
            <a:ext cx="8063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Gratis lid worden van de bieb.</a:t>
            </a:r>
          </a:p>
          <a:p>
            <a:endParaRPr lang="nl-NL" sz="1600" dirty="0">
              <a:solidFill>
                <a:schemeClr val="bg1"/>
              </a:solidFill>
            </a:endParaRPr>
          </a:p>
          <a:p>
            <a:r>
              <a:rPr lang="nl-NL" sz="1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Toegang tot 500.000 boeken, spellen en digitale middelen.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0C9A1EB8-9AEC-251A-4803-54ABC63CC04D}"/>
              </a:ext>
            </a:extLst>
          </p:cNvPr>
          <p:cNvSpPr/>
          <p:nvPr/>
        </p:nvSpPr>
        <p:spPr>
          <a:xfrm>
            <a:off x="0" y="3072383"/>
            <a:ext cx="12192000" cy="1820128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678620" y="3021512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3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3678619" y="3544266"/>
            <a:ext cx="48347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Ben jij al lid van de bieb?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Nina vertel eens, hoe leuk is dat?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VLOG</a:t>
            </a:r>
          </a:p>
        </p:txBody>
      </p:sp>
      <p:pic>
        <p:nvPicPr>
          <p:cNvPr id="10" name="Afbeelding 9" descr="Afbeelding met Menselijk gezicht, persoon, kleding, glimlach&#10;&#10;Automatisch gegenereerde beschrijving">
            <a:hlinkClick r:id="rId3"/>
            <a:extLst>
              <a:ext uri="{FF2B5EF4-FFF2-40B4-BE49-F238E27FC236}">
                <a16:creationId xmlns:a16="http://schemas.microsoft.com/office/drawing/2014/main" id="{D9909C5D-4190-970E-C14F-8874528C10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219456"/>
            <a:ext cx="3856762" cy="6858000"/>
          </a:xfrm>
          <a:prstGeom prst="rect">
            <a:avLst/>
          </a:prstGeom>
        </p:spPr>
      </p:pic>
      <p:pic>
        <p:nvPicPr>
          <p:cNvPr id="8" name="Picture 4" descr="N.E.C. - Wikipedia">
            <a:extLst>
              <a:ext uri="{FF2B5EF4-FFF2-40B4-BE49-F238E27FC236}">
                <a16:creationId xmlns:a16="http://schemas.microsoft.com/office/drawing/2014/main" id="{6B56443E-699C-44E3-E287-078303EEC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6828EEC6-BE23-8F44-2DCD-DE8B064A36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1" name="Afbeelding 10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A9621970-2D1A-F2D6-B8F6-7FB15394F4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399DF6A-C36C-84CA-77E8-CA19BC901C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fcb79b-53be-4b33-b2a3-f9dadc85b9be">
      <Terms xmlns="http://schemas.microsoft.com/office/infopath/2007/PartnerControls"/>
    </lcf76f155ced4ddcb4097134ff3c332f>
    <TaxCatchAll xmlns="fcd021e7-6eae-42b4-b035-dd71d769b6b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7A1550FF8FF40AD669ED0B484E438" ma:contentTypeVersion="18" ma:contentTypeDescription="Een nieuw document maken." ma:contentTypeScope="" ma:versionID="22b8b29782e76a92e6e596f545caf117">
  <xsd:schema xmlns:xsd="http://www.w3.org/2001/XMLSchema" xmlns:xs="http://www.w3.org/2001/XMLSchema" xmlns:p="http://schemas.microsoft.com/office/2006/metadata/properties" xmlns:ns2="68fcb79b-53be-4b33-b2a3-f9dadc85b9be" xmlns:ns3="fcd021e7-6eae-42b4-b035-dd71d769b6bc" targetNamespace="http://schemas.microsoft.com/office/2006/metadata/properties" ma:root="true" ma:fieldsID="cf630daca8bef6634ee190334118e0de" ns2:_="" ns3:_="">
    <xsd:import namespace="68fcb79b-53be-4b33-b2a3-f9dadc85b9be"/>
    <xsd:import namespace="fcd021e7-6eae-42b4-b035-dd71d769b6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cb79b-53be-4b33-b2a3-f9dadc85b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021e7-6eae-42b4-b035-dd71d769b6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1cc3796-24af-4b10-a0a4-42ef9ba829d6}" ma:internalName="TaxCatchAll" ma:showField="CatchAllData" ma:web="fcd021e7-6eae-42b4-b035-dd71d769b6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8B0D15-A5FE-4221-9DA8-7DD9C895635B}">
  <ds:schemaRefs>
    <ds:schemaRef ds:uri="4fc508f9-0adc-43f1-850f-89787d8b881b"/>
    <ds:schemaRef ds:uri="676e98fb-7e48-44aa-8a24-a8006834cdcb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64337F-85EE-4AC3-AAF8-5634359F8D2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Breedbeeld</PresentationFormat>
  <Paragraphs>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2025-01-21T11:23:39Z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0x010100F727A1550FF8FF40AD669ED0B484E438</vt:lpwstr>
  </property>
  <property fmtid="{D5CDD505-2E9C-101B-9397-08002B2CF9AE}" pid="3" name="MediaServiceImageTags">
    <vt:lpwstr/>
  </property>
</Properties>
</file>