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2" r:id="rId5"/>
    <p:sldId id="258" r:id="rId6"/>
    <p:sldId id="260" r:id="rId7"/>
    <p:sldId id="259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7AC7F2-797E-4EC7-BFC1-87E3545491DC}" v="7" dt="2025-01-21T11:21:35.7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8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lien Eshuis" userId="e60fdd65-e8ed-4152-ab08-3443d49d5de0" providerId="ADAL" clId="{E17AC7F2-797E-4EC7-BFC1-87E3545491DC}"/>
    <pc:docChg chg="modSld">
      <pc:chgData name="Jolien Eshuis" userId="e60fdd65-e8ed-4152-ab08-3443d49d5de0" providerId="ADAL" clId="{E17AC7F2-797E-4EC7-BFC1-87E3545491DC}" dt="2025-01-21T11:21:35.791" v="7" actId="166"/>
      <pc:docMkLst>
        <pc:docMk/>
      </pc:docMkLst>
      <pc:sldChg chg="addSp modSp mod">
        <pc:chgData name="Jolien Eshuis" userId="e60fdd65-e8ed-4152-ab08-3443d49d5de0" providerId="ADAL" clId="{E17AC7F2-797E-4EC7-BFC1-87E3545491DC}" dt="2025-01-21T11:21:35.791" v="7" actId="166"/>
        <pc:sldMkLst>
          <pc:docMk/>
          <pc:sldMk cId="3434362013" sldId="258"/>
        </pc:sldMkLst>
        <pc:spChg chg="add mod">
          <ac:chgData name="Jolien Eshuis" userId="e60fdd65-e8ed-4152-ab08-3443d49d5de0" providerId="ADAL" clId="{E17AC7F2-797E-4EC7-BFC1-87E3545491DC}" dt="2025-01-21T11:21:20.630" v="3"/>
          <ac:spMkLst>
            <pc:docMk/>
            <pc:sldMk cId="3434362013" sldId="258"/>
            <ac:spMk id="11" creationId="{86D5BFFB-4D17-9830-9548-79A2EC0F1AE3}"/>
          </ac:spMkLst>
        </pc:spChg>
        <pc:picChg chg="add mod">
          <ac:chgData name="Jolien Eshuis" userId="e60fdd65-e8ed-4152-ab08-3443d49d5de0" providerId="ADAL" clId="{E17AC7F2-797E-4EC7-BFC1-87E3545491DC}" dt="2025-01-21T11:21:08.191" v="2"/>
          <ac:picMkLst>
            <pc:docMk/>
            <pc:sldMk cId="3434362013" sldId="258"/>
            <ac:picMk id="2" creationId="{152EBA25-976F-7A41-0C6E-8B13F8CD1A67}"/>
          </ac:picMkLst>
        </pc:picChg>
        <pc:picChg chg="add mod">
          <ac:chgData name="Jolien Eshuis" userId="e60fdd65-e8ed-4152-ab08-3443d49d5de0" providerId="ADAL" clId="{E17AC7F2-797E-4EC7-BFC1-87E3545491DC}" dt="2025-01-21T11:21:08.191" v="2"/>
          <ac:picMkLst>
            <pc:docMk/>
            <pc:sldMk cId="3434362013" sldId="258"/>
            <ac:picMk id="3" creationId="{86660940-FDDE-590A-E8EE-D985B5BE7300}"/>
          </ac:picMkLst>
        </pc:picChg>
        <pc:picChg chg="add mod">
          <ac:chgData name="Jolien Eshuis" userId="e60fdd65-e8ed-4152-ab08-3443d49d5de0" providerId="ADAL" clId="{E17AC7F2-797E-4EC7-BFC1-87E3545491DC}" dt="2025-01-21T11:21:08.191" v="2"/>
          <ac:picMkLst>
            <pc:docMk/>
            <pc:sldMk cId="3434362013" sldId="258"/>
            <ac:picMk id="6" creationId="{B5C495A3-2120-0290-D94F-72A0C6E9F832}"/>
          </ac:picMkLst>
        </pc:picChg>
        <pc:picChg chg="add mod">
          <ac:chgData name="Jolien Eshuis" userId="e60fdd65-e8ed-4152-ab08-3443d49d5de0" providerId="ADAL" clId="{E17AC7F2-797E-4EC7-BFC1-87E3545491DC}" dt="2025-01-21T11:21:08.191" v="2"/>
          <ac:picMkLst>
            <pc:docMk/>
            <pc:sldMk cId="3434362013" sldId="258"/>
            <ac:picMk id="9" creationId="{2983C977-677F-9506-6512-61B9EA61224D}"/>
          </ac:picMkLst>
        </pc:picChg>
        <pc:picChg chg="ord">
          <ac:chgData name="Jolien Eshuis" userId="e60fdd65-e8ed-4152-ab08-3443d49d5de0" providerId="ADAL" clId="{E17AC7F2-797E-4EC7-BFC1-87E3545491DC}" dt="2025-01-21T11:21:29.459" v="5" actId="166"/>
          <ac:picMkLst>
            <pc:docMk/>
            <pc:sldMk cId="3434362013" sldId="258"/>
            <ac:picMk id="17" creationId="{5A768C69-0E48-5CCB-587D-A63263E8938F}"/>
          </ac:picMkLst>
        </pc:picChg>
        <pc:picChg chg="ord">
          <ac:chgData name="Jolien Eshuis" userId="e60fdd65-e8ed-4152-ab08-3443d49d5de0" providerId="ADAL" clId="{E17AC7F2-797E-4EC7-BFC1-87E3545491DC}" dt="2025-01-21T11:21:32.062" v="6" actId="166"/>
          <ac:picMkLst>
            <pc:docMk/>
            <pc:sldMk cId="3434362013" sldId="258"/>
            <ac:picMk id="18" creationId="{A62B40AD-8326-100F-8FC3-D6C33016501A}"/>
          </ac:picMkLst>
        </pc:picChg>
        <pc:picChg chg="mod">
          <ac:chgData name="Jolien Eshuis" userId="e60fdd65-e8ed-4152-ab08-3443d49d5de0" providerId="ADAL" clId="{E17AC7F2-797E-4EC7-BFC1-87E3545491DC}" dt="2025-01-21T11:21:26.901" v="4" actId="166"/>
          <ac:picMkLst>
            <pc:docMk/>
            <pc:sldMk cId="3434362013" sldId="258"/>
            <ac:picMk id="20" creationId="{7989724C-C62F-629E-3732-BD3E8545CD0C}"/>
          </ac:picMkLst>
        </pc:picChg>
        <pc:picChg chg="mod">
          <ac:chgData name="Jolien Eshuis" userId="e60fdd65-e8ed-4152-ab08-3443d49d5de0" providerId="ADAL" clId="{E17AC7F2-797E-4EC7-BFC1-87E3545491DC}" dt="2025-01-21T11:21:35.791" v="7" actId="166"/>
          <ac:picMkLst>
            <pc:docMk/>
            <pc:sldMk cId="3434362013" sldId="258"/>
            <ac:picMk id="21" creationId="{88D69BAF-B9BA-4D26-28F0-A707AECACC4A}"/>
          </ac:picMkLst>
        </pc:picChg>
      </pc:sldChg>
      <pc:sldChg chg="delSp">
        <pc:chgData name="Jolien Eshuis" userId="e60fdd65-e8ed-4152-ab08-3443d49d5de0" providerId="ADAL" clId="{E17AC7F2-797E-4EC7-BFC1-87E3545491DC}" dt="2025-01-21T11:09:50.152" v="1" actId="478"/>
        <pc:sldMkLst>
          <pc:docMk/>
          <pc:sldMk cId="1443903235" sldId="262"/>
        </pc:sldMkLst>
        <pc:picChg chg="del">
          <ac:chgData name="Jolien Eshuis" userId="e60fdd65-e8ed-4152-ab08-3443d49d5de0" providerId="ADAL" clId="{E17AC7F2-797E-4EC7-BFC1-87E3545491DC}" dt="2025-01-21T11:09:50.152" v="1" actId="478"/>
          <ac:picMkLst>
            <pc:docMk/>
            <pc:sldMk cId="1443903235" sldId="262"/>
            <ac:picMk id="6" creationId="{A1EA090A-EF0B-0AB1-4FA2-FE6A7956B40C}"/>
          </ac:picMkLst>
        </pc:picChg>
        <pc:picChg chg="del">
          <ac:chgData name="Jolien Eshuis" userId="e60fdd65-e8ed-4152-ab08-3443d49d5de0" providerId="ADAL" clId="{E17AC7F2-797E-4EC7-BFC1-87E3545491DC}" dt="2025-01-21T11:09:49.090" v="0" actId="478"/>
          <ac:picMkLst>
            <pc:docMk/>
            <pc:sldMk cId="1443903235" sldId="262"/>
            <ac:picMk id="9" creationId="{C2AA372D-AA10-6DB9-D2F6-9D58BDCA05A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2B09E7-739F-544D-761D-4C6B317F66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E63E752-B13D-DFD7-F034-00C23E2816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2E4A831-D5EB-12DE-F25C-92D6DC97B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058FED2-84B7-E7D3-A066-FE6B79A34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B98A3DE-479E-E9DD-25B5-FE007142F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884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8971D7-D3DB-D543-115D-F73AC47BA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7A4DC6D-F234-A13E-3894-9A315D6017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1377C62-82EF-D7C7-9222-F00509863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4042897-3B4F-74FC-3335-E14C3A0B8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7680677-1DE3-3F3A-2B1E-73E4EEF93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2243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486F41E5-15AF-3E24-8E5B-9C0BCE02A6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4D1D113-60D4-E82D-18C0-4C2D97F637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5DCD5D1-4081-59F8-06B4-2646CDFC2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7C359F8-5EDF-F65F-D780-E5D0DD7E0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FA9F57E-4145-802E-4650-2939D2D00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9406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AC5D37-2E65-70DB-5FF8-429AA9916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2906C22-27C0-4EB1-7D16-82BC017EB3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CC0B885-4586-64BB-BE6A-AF1C22158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E92DBC0-7A5C-99B2-1B4B-B81C45161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79CB9CC-2AAF-156C-99AD-C2502C604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2974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D3F183-D981-DD51-2653-A5886CA8C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53CE772-2BD2-F580-AFC1-8EDACFC91B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E582521-4C92-B87C-54E3-6CEFE322C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B48F911-60E7-AD6A-93B2-4C168D382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EC2306F-72A6-C505-239A-CB95915ED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2354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21AFFB-B09B-6037-82A3-C6B1F0C9D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E80B68F-80D7-6EAD-EDCE-DA8537DE1F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09B6509-CADC-E488-46FB-2F0C78C451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572C1C4-7BE5-BAAD-BA77-F37B732E5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1BC01EB-B0D2-9366-A6B0-C0128C6A7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188B76C-A91D-A320-51F6-43A46C72E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4635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0944D0-ACAC-83C8-855E-79D0CEF59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EAF5DA6-6DF8-94E5-7162-27D6F98881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A142604-72AA-8948-B792-1A6863625E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4040E278-DD06-3ABB-FD1D-C67C26E275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DC1249E-B115-BE39-9CF8-5AC78BA8F5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BD60A0AC-8A84-A662-0534-DBBD7FCB2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A165A62B-90F6-984A-9620-E82373A00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F24A5113-A9D7-9FB8-E2A1-874F343DB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0736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3ECC20-1FE8-1FBB-25E6-24993795D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AC4F41B0-A137-1518-C067-2D3FBF44B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823ACEC-63B8-4E28-5299-AAC18C543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21C86F8-6932-6712-330A-E63A30964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1612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BC753AC-EDC0-C825-14F5-D74697B40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02F9E524-5234-730A-F589-078E73185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7DF7BD9-98BD-EFAE-9299-FA41A5FA5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6237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87D3F6-DD8B-F8FC-3ECB-302D24D04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07D7C0E-D3C3-AD56-9385-0990BEFD4C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09CFF05-BF07-4DEF-ADDD-69BBD6A3AA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BCC5EE3-703E-FD4E-5DD8-2D613CFAD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7491083-695D-50CF-175C-918959C83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9D727D0-918D-0246-4291-B877A9219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547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227CFC-6137-D623-CA8E-A7B758C2A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56BB4E24-96D3-1203-A491-B9BFC717BA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C0E826B-0AFD-91B3-0D3A-F1A06266B5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6B28F2C-D978-85D4-3B3F-E9C970159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C936289-D5DC-2851-E2FF-77E4DE254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F5751A3-90B2-C415-56CE-0A941E5E2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61605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BAD2BC1-0AF2-987F-2090-4CF599B9E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F0D111D-3CBD-8A0B-29C0-80703A1EC6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A80A666-7DF8-CA4F-A0B4-6B527208C7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B1DEE-B6F9-4B41-B1FE-3E9296088220}" type="datetimeFigureOut">
              <a:rPr lang="nl-NL" smtClean="0"/>
              <a:t>21-1-2025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3BEF093-722B-8F75-AD02-AB2151078C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854D0B-69B3-8D91-4DFE-0E9906F4E0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34115-9C58-4EE0-AA62-54519565682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1380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s://youtu.be/hTOOFTAcYxc" TargetMode="External"/><Relationship Id="rId7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 descr="Afbeelding met gras, stadion, hemel, buitenshuis&#10;&#10;Automatisch gegenereerde beschrijving">
            <a:extLst>
              <a:ext uri="{FF2B5EF4-FFF2-40B4-BE49-F238E27FC236}">
                <a16:creationId xmlns:a16="http://schemas.microsoft.com/office/drawing/2014/main" id="{47FFBC3C-3564-6C3E-F05C-8F38EE33441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Vrije vorm: vorm 14">
            <a:extLst>
              <a:ext uri="{FF2B5EF4-FFF2-40B4-BE49-F238E27FC236}">
                <a16:creationId xmlns:a16="http://schemas.microsoft.com/office/drawing/2014/main" id="{2E37B156-1DC7-7DC8-79F4-003F803A339C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7660632" y="428751"/>
                </a:moveTo>
                <a:lnTo>
                  <a:pt x="7660632" y="2542785"/>
                </a:lnTo>
                <a:lnTo>
                  <a:pt x="8309556" y="2542785"/>
                </a:lnTo>
                <a:lnTo>
                  <a:pt x="8309556" y="428751"/>
                </a:lnTo>
                <a:close/>
                <a:moveTo>
                  <a:pt x="5581550" y="428751"/>
                </a:moveTo>
                <a:lnTo>
                  <a:pt x="5581550" y="1862887"/>
                </a:lnTo>
                <a:cubicBezTo>
                  <a:pt x="5581550" y="2114816"/>
                  <a:pt x="5662343" y="2296535"/>
                  <a:pt x="5823928" y="2408045"/>
                </a:cubicBezTo>
                <a:cubicBezTo>
                  <a:pt x="5985514" y="2519554"/>
                  <a:pt x="6199498" y="2575309"/>
                  <a:pt x="6465882" y="2575309"/>
                </a:cubicBezTo>
                <a:cubicBezTo>
                  <a:pt x="6718843" y="2575309"/>
                  <a:pt x="6924052" y="2517231"/>
                  <a:pt x="7081507" y="2401075"/>
                </a:cubicBezTo>
                <a:cubicBezTo>
                  <a:pt x="7238963" y="2284920"/>
                  <a:pt x="7317690" y="2094166"/>
                  <a:pt x="7317690" y="1828815"/>
                </a:cubicBezTo>
                <a:lnTo>
                  <a:pt x="7317690" y="428751"/>
                </a:lnTo>
                <a:lnTo>
                  <a:pt x="6806605" y="428751"/>
                </a:lnTo>
                <a:lnTo>
                  <a:pt x="6806605" y="1666197"/>
                </a:lnTo>
                <a:cubicBezTo>
                  <a:pt x="6806605" y="1789064"/>
                  <a:pt x="6801713" y="1871663"/>
                  <a:pt x="6791929" y="1913995"/>
                </a:cubicBezTo>
                <a:cubicBezTo>
                  <a:pt x="6782144" y="1956328"/>
                  <a:pt x="6752282" y="1994272"/>
                  <a:pt x="6702344" y="2027828"/>
                </a:cubicBezTo>
                <a:cubicBezTo>
                  <a:pt x="6652404" y="2061384"/>
                  <a:pt x="6588313" y="2078162"/>
                  <a:pt x="6510069" y="2078162"/>
                </a:cubicBezTo>
                <a:cubicBezTo>
                  <a:pt x="6416354" y="2078162"/>
                  <a:pt x="6348133" y="2054931"/>
                  <a:pt x="6305406" y="2008469"/>
                </a:cubicBezTo>
                <a:cubicBezTo>
                  <a:pt x="6262678" y="1962007"/>
                  <a:pt x="6241314" y="1888183"/>
                  <a:pt x="6241314" y="1786999"/>
                </a:cubicBezTo>
                <a:lnTo>
                  <a:pt x="6241314" y="428751"/>
                </a:lnTo>
                <a:close/>
                <a:moveTo>
                  <a:pt x="3441057" y="428751"/>
                </a:moveTo>
                <a:lnTo>
                  <a:pt x="3441057" y="2542785"/>
                </a:lnTo>
                <a:lnTo>
                  <a:pt x="4089980" y="2542785"/>
                </a:lnTo>
                <a:lnTo>
                  <a:pt x="4089980" y="1720403"/>
                </a:lnTo>
                <a:lnTo>
                  <a:pt x="4585578" y="1720403"/>
                </a:lnTo>
                <a:lnTo>
                  <a:pt x="4585578" y="2542785"/>
                </a:lnTo>
                <a:lnTo>
                  <a:pt x="5234501" y="2542785"/>
                </a:lnTo>
                <a:lnTo>
                  <a:pt x="5234501" y="428751"/>
                </a:lnTo>
                <a:lnTo>
                  <a:pt x="4585578" y="428751"/>
                </a:lnTo>
                <a:lnTo>
                  <a:pt x="4585578" y="1206220"/>
                </a:lnTo>
                <a:lnTo>
                  <a:pt x="4089980" y="1206220"/>
                </a:lnTo>
                <a:lnTo>
                  <a:pt x="4089980" y="428751"/>
                </a:lnTo>
                <a:close/>
                <a:moveTo>
                  <a:pt x="1761332" y="428751"/>
                </a:moveTo>
                <a:lnTo>
                  <a:pt x="1761332" y="935190"/>
                </a:lnTo>
                <a:lnTo>
                  <a:pt x="2199626" y="935190"/>
                </a:lnTo>
                <a:lnTo>
                  <a:pt x="2199626" y="2542785"/>
                </a:lnTo>
                <a:lnTo>
                  <a:pt x="2814477" y="2542785"/>
                </a:lnTo>
                <a:lnTo>
                  <a:pt x="2814477" y="935190"/>
                </a:lnTo>
                <a:lnTo>
                  <a:pt x="3252771" y="935190"/>
                </a:lnTo>
                <a:lnTo>
                  <a:pt x="3252771" y="428751"/>
                </a:lnTo>
                <a:close/>
                <a:moveTo>
                  <a:pt x="9447984" y="396228"/>
                </a:moveTo>
                <a:cubicBezTo>
                  <a:pt x="9164047" y="396228"/>
                  <a:pt x="8946449" y="462328"/>
                  <a:pt x="8795188" y="594527"/>
                </a:cubicBezTo>
                <a:cubicBezTo>
                  <a:pt x="8643927" y="726727"/>
                  <a:pt x="8568298" y="892487"/>
                  <a:pt x="8568298" y="1091807"/>
                </a:cubicBezTo>
                <a:cubicBezTo>
                  <a:pt x="8568298" y="1246730"/>
                  <a:pt x="8620939" y="1381510"/>
                  <a:pt x="8726221" y="1496150"/>
                </a:cubicBezTo>
                <a:cubicBezTo>
                  <a:pt x="8831503" y="1610789"/>
                  <a:pt x="9069501" y="1703633"/>
                  <a:pt x="9440216" y="1774681"/>
                </a:cubicBezTo>
                <a:cubicBezTo>
                  <a:pt x="9537286" y="1794250"/>
                  <a:pt x="9604664" y="1816683"/>
                  <a:pt x="9642350" y="1841979"/>
                </a:cubicBezTo>
                <a:cubicBezTo>
                  <a:pt x="9680036" y="1867275"/>
                  <a:pt x="9698880" y="1902638"/>
                  <a:pt x="9698880" y="1948068"/>
                </a:cubicBezTo>
                <a:cubicBezTo>
                  <a:pt x="9698880" y="2034797"/>
                  <a:pt x="9617313" y="2078162"/>
                  <a:pt x="9454178" y="2078162"/>
                </a:cubicBezTo>
                <a:cubicBezTo>
                  <a:pt x="9244582" y="2078162"/>
                  <a:pt x="9114488" y="1992981"/>
                  <a:pt x="9063895" y="1822620"/>
                </a:cubicBezTo>
                <a:lnTo>
                  <a:pt x="8461434" y="1931032"/>
                </a:lnTo>
                <a:cubicBezTo>
                  <a:pt x="8582236" y="2360550"/>
                  <a:pt x="8900245" y="2575309"/>
                  <a:pt x="9415460" y="2575309"/>
                </a:cubicBezTo>
                <a:cubicBezTo>
                  <a:pt x="9697331" y="2575309"/>
                  <a:pt x="9924996" y="2508927"/>
                  <a:pt x="10098455" y="2376162"/>
                </a:cubicBezTo>
                <a:cubicBezTo>
                  <a:pt x="10271914" y="2243398"/>
                  <a:pt x="10358644" y="2070080"/>
                  <a:pt x="10358644" y="1856208"/>
                </a:cubicBezTo>
                <a:cubicBezTo>
                  <a:pt x="10358644" y="1720855"/>
                  <a:pt x="10323051" y="1603328"/>
                  <a:pt x="10251866" y="1503627"/>
                </a:cubicBezTo>
                <a:cubicBezTo>
                  <a:pt x="10180679" y="1403927"/>
                  <a:pt x="10091901" y="1333499"/>
                  <a:pt x="9985530" y="1292345"/>
                </a:cubicBezTo>
                <a:cubicBezTo>
                  <a:pt x="9879159" y="1251190"/>
                  <a:pt x="9699469" y="1203865"/>
                  <a:pt x="9446459" y="1150369"/>
                </a:cubicBezTo>
                <a:cubicBezTo>
                  <a:pt x="9354550" y="1130816"/>
                  <a:pt x="9292593" y="1110198"/>
                  <a:pt x="9260586" y="1088516"/>
                </a:cubicBezTo>
                <a:cubicBezTo>
                  <a:pt x="9228578" y="1066833"/>
                  <a:pt x="9212574" y="1036375"/>
                  <a:pt x="9212574" y="997140"/>
                </a:cubicBezTo>
                <a:cubicBezTo>
                  <a:pt x="9212574" y="909378"/>
                  <a:pt x="9283300" y="865497"/>
                  <a:pt x="9424752" y="865497"/>
                </a:cubicBezTo>
                <a:cubicBezTo>
                  <a:pt x="9595114" y="865497"/>
                  <a:pt x="9708172" y="936223"/>
                  <a:pt x="9763927" y="1077675"/>
                </a:cubicBezTo>
                <a:lnTo>
                  <a:pt x="10301341" y="915057"/>
                </a:lnTo>
                <a:cubicBezTo>
                  <a:pt x="10162986" y="569171"/>
                  <a:pt x="9878534" y="396228"/>
                  <a:pt x="9447984" y="396228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152400" dist="38100" dir="2700000" sx="102000" sy="102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321D1EB-E686-136D-DCE0-EDFFC69AC1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38" b="43816"/>
          <a:stretch/>
        </p:blipFill>
        <p:spPr bwMode="auto">
          <a:xfrm>
            <a:off x="4161339" y="-2799182"/>
            <a:ext cx="4081022" cy="102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Afbeelding 10" descr="Afbeelding met tekst, Lettertype, Graphics, grafische vormgeving&#10;&#10;Automatisch gegenereerde beschrijving">
            <a:extLst>
              <a:ext uri="{FF2B5EF4-FFF2-40B4-BE49-F238E27FC236}">
                <a16:creationId xmlns:a16="http://schemas.microsoft.com/office/drawing/2014/main" id="{4F8A0D4A-860C-7744-2CF9-FC25F4CF35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029" y="2872811"/>
            <a:ext cx="5519939" cy="2834646"/>
          </a:xfrm>
          <a:prstGeom prst="rect">
            <a:avLst/>
          </a:prstGeom>
        </p:spPr>
      </p:pic>
      <p:pic>
        <p:nvPicPr>
          <p:cNvPr id="17" name="Picture 4" descr="N.E.C. - Wikipedia">
            <a:extLst>
              <a:ext uri="{FF2B5EF4-FFF2-40B4-BE49-F238E27FC236}">
                <a16:creationId xmlns:a16="http://schemas.microsoft.com/office/drawing/2014/main" id="{349C6592-A863-5E65-BC08-4E80FF3DDF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09" y="6067172"/>
            <a:ext cx="555630" cy="54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Afbeelding 17" descr="Afbeelding met tekst, Graphics, Lettertype, schermopname&#10;&#10;Automatisch gegenereerde beschrijving">
            <a:extLst>
              <a:ext uri="{FF2B5EF4-FFF2-40B4-BE49-F238E27FC236}">
                <a16:creationId xmlns:a16="http://schemas.microsoft.com/office/drawing/2014/main" id="{BD3DCD9B-80F7-8E62-F6B5-5A63D30280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39" y="6067172"/>
            <a:ext cx="423499" cy="549273"/>
          </a:xfrm>
          <a:prstGeom prst="rect">
            <a:avLst/>
          </a:prstGeom>
        </p:spPr>
      </p:pic>
      <p:pic>
        <p:nvPicPr>
          <p:cNvPr id="19" name="Afbeelding 18" descr="Afbeelding met Lettertype, Graphics, tekst, schermopname&#10;&#10;Automatisch gegenereerde beschrijving">
            <a:extLst>
              <a:ext uri="{FF2B5EF4-FFF2-40B4-BE49-F238E27FC236}">
                <a16:creationId xmlns:a16="http://schemas.microsoft.com/office/drawing/2014/main" id="{9789BB97-78FF-5757-0200-712B564A57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870" y="6087077"/>
            <a:ext cx="725155" cy="529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90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gras, stadion, hemel, buitenshuis&#10;&#10;Automatisch gegenereerde beschrijving">
            <a:extLst>
              <a:ext uri="{FF2B5EF4-FFF2-40B4-BE49-F238E27FC236}">
                <a16:creationId xmlns:a16="http://schemas.microsoft.com/office/drawing/2014/main" id="{095E3380-D37F-D525-5BB2-E2C5982AFE3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-12023"/>
            <a:ext cx="12192000" cy="6858000"/>
          </a:xfrm>
          <a:prstGeom prst="rect">
            <a:avLst/>
          </a:prstGeom>
        </p:spPr>
      </p:pic>
      <p:pic>
        <p:nvPicPr>
          <p:cNvPr id="8" name="Picture 2" descr="Personeelsdag ROC Nijmegen - StudioHonig">
            <a:extLst>
              <a:ext uri="{FF2B5EF4-FFF2-40B4-BE49-F238E27FC236}">
                <a16:creationId xmlns:a16="http://schemas.microsoft.com/office/drawing/2014/main" id="{0449B2FC-2330-254F-22C7-B682FAE2A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7556" y="-873180"/>
            <a:ext cx="2029512" cy="284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Afbeelding 15" descr="Afbeelding met tekst, Lettertype, Graphics, grafische vormgeving&#10;&#10;Automatisch gegenereerde beschrijving">
            <a:extLst>
              <a:ext uri="{FF2B5EF4-FFF2-40B4-BE49-F238E27FC236}">
                <a16:creationId xmlns:a16="http://schemas.microsoft.com/office/drawing/2014/main" id="{8EBC18AC-A52D-32B8-4F8A-597359AA95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1776">
            <a:off x="182880" y="219453"/>
            <a:ext cx="3712464" cy="1906456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EF6570B9-C793-0B3E-E5E4-1267905B6915}"/>
              </a:ext>
            </a:extLst>
          </p:cNvPr>
          <p:cNvSpPr txBox="1"/>
          <p:nvPr/>
        </p:nvSpPr>
        <p:spPr>
          <a:xfrm>
            <a:off x="5810626" y="845425"/>
            <a:ext cx="48347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>
                <a:solidFill>
                  <a:schemeClr val="bg1"/>
                </a:solidFill>
                <a:latin typeface="Franklin Gothic Heavy" panose="020B0903020102020204" pitchFamily="34" charset="0"/>
              </a:rPr>
              <a:t>Thuisopdracht week 2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E01E33E6-E48B-4043-A3C0-B88C60B9CFE3}"/>
              </a:ext>
            </a:extLst>
          </p:cNvPr>
          <p:cNvSpPr txBox="1"/>
          <p:nvPr/>
        </p:nvSpPr>
        <p:spPr>
          <a:xfrm>
            <a:off x="5810626" y="1318152"/>
            <a:ext cx="52878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Bouw thuis een </a:t>
            </a:r>
            <a:r>
              <a:rPr lang="nl-NL" sz="2400" dirty="0" err="1">
                <a:solidFill>
                  <a:schemeClr val="bg1"/>
                </a:solidFill>
                <a:latin typeface="Franklin Gothic Medium" panose="020B0603020102020204" pitchFamily="34" charset="0"/>
              </a:rPr>
              <a:t>leeshut</a:t>
            </a:r>
            <a:r>
              <a:rPr lang="nl-NL" sz="24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waar je heerlijk kunt gaan lezen!</a:t>
            </a:r>
          </a:p>
          <a:p>
            <a:endParaRPr lang="nl-NL" sz="24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r>
              <a:rPr lang="nl-NL" sz="24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Kijk naar Nina!</a:t>
            </a:r>
          </a:p>
        </p:txBody>
      </p:sp>
      <p:pic>
        <p:nvPicPr>
          <p:cNvPr id="10" name="Picture 4" descr="N.E.C. - Wikipedia">
            <a:extLst>
              <a:ext uri="{FF2B5EF4-FFF2-40B4-BE49-F238E27FC236}">
                <a16:creationId xmlns:a16="http://schemas.microsoft.com/office/drawing/2014/main" id="{6FAD1DB3-6FFF-72E8-E2B0-0D013AC84A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09" y="6067172"/>
            <a:ext cx="555630" cy="54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Afbeelding 12" descr="Afbeelding met tekst, Graphics, Lettertype, schermopname&#10;&#10;Automatisch gegenereerde beschrijving">
            <a:extLst>
              <a:ext uri="{FF2B5EF4-FFF2-40B4-BE49-F238E27FC236}">
                <a16:creationId xmlns:a16="http://schemas.microsoft.com/office/drawing/2014/main" id="{10C058D9-41D8-6472-EAC3-E8D6EE7F0E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39" y="6067172"/>
            <a:ext cx="423499" cy="549273"/>
          </a:xfrm>
          <a:prstGeom prst="rect">
            <a:avLst/>
          </a:prstGeom>
        </p:spPr>
      </p:pic>
      <p:pic>
        <p:nvPicPr>
          <p:cNvPr id="14" name="Afbeelding 13" descr="Afbeelding met Lettertype, Graphics, tekst, schermopname&#10;&#10;Automatisch gegenereerde beschrijving">
            <a:extLst>
              <a:ext uri="{FF2B5EF4-FFF2-40B4-BE49-F238E27FC236}">
                <a16:creationId xmlns:a16="http://schemas.microsoft.com/office/drawing/2014/main" id="{34E12ADC-BA8A-D9F7-A0F6-AC5A81073E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870" y="6087077"/>
            <a:ext cx="725155" cy="529367"/>
          </a:xfrm>
          <a:prstGeom prst="rect">
            <a:avLst/>
          </a:prstGeom>
        </p:spPr>
      </p:pic>
      <p:sp>
        <p:nvSpPr>
          <p:cNvPr id="19" name="Tekstvak 18">
            <a:extLst>
              <a:ext uri="{FF2B5EF4-FFF2-40B4-BE49-F238E27FC236}">
                <a16:creationId xmlns:a16="http://schemas.microsoft.com/office/drawing/2014/main" id="{30E2DE43-4FDC-E616-584C-006F48A391D2}"/>
              </a:ext>
            </a:extLst>
          </p:cNvPr>
          <p:cNvSpPr txBox="1"/>
          <p:nvPr/>
        </p:nvSpPr>
        <p:spPr>
          <a:xfrm>
            <a:off x="3055117" y="5874686"/>
            <a:ext cx="638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>
                <a:solidFill>
                  <a:schemeClr val="bg1"/>
                </a:solidFill>
                <a:latin typeface="Franklin Gothic Heavy" panose="020B0903020102020204" pitchFamily="34" charset="0"/>
              </a:rPr>
              <a:t>Voorbeeld van de BiebBoys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86D5BFFB-4D17-9830-9548-79A2EC0F1AE3}"/>
              </a:ext>
            </a:extLst>
          </p:cNvPr>
          <p:cNvSpPr/>
          <p:nvPr/>
        </p:nvSpPr>
        <p:spPr>
          <a:xfrm>
            <a:off x="0" y="3072383"/>
            <a:ext cx="12192000" cy="1517925"/>
          </a:xfrm>
          <a:prstGeom prst="rect">
            <a:avLst/>
          </a:prstGeom>
          <a:solidFill>
            <a:schemeClr val="tx1">
              <a:lumMod val="95000"/>
              <a:lumOff val="5000"/>
              <a:alpha val="52941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20" name="Picture 2" descr="Up arrow png - PNGBUY">
            <a:extLst>
              <a:ext uri="{FF2B5EF4-FFF2-40B4-BE49-F238E27FC236}">
                <a16:creationId xmlns:a16="http://schemas.microsoft.com/office/drawing/2014/main" id="{7989724C-C62F-629E-3732-BD3E8545CD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3274">
            <a:off x="3148807" y="5022480"/>
            <a:ext cx="1992024" cy="1947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Afbeelding 16" descr="Afbeelding met boekenkast, overdekt, boek, Planken&#10;&#10;Automatisch gegenereerde beschrijving">
            <a:extLst>
              <a:ext uri="{FF2B5EF4-FFF2-40B4-BE49-F238E27FC236}">
                <a16:creationId xmlns:a16="http://schemas.microsoft.com/office/drawing/2014/main" id="{5A768C69-0E48-5CCB-587D-A63263E893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970" y="3191192"/>
            <a:ext cx="3849768" cy="2564908"/>
          </a:xfrm>
          <a:prstGeom prst="rect">
            <a:avLst/>
          </a:prstGeom>
        </p:spPr>
      </p:pic>
      <p:pic>
        <p:nvPicPr>
          <p:cNvPr id="18" name="Afbeelding 17" descr="Afbeelding met kleding, boek, boekenkast, scène&#10;&#10;Automatisch gegenereerde beschrijving">
            <a:extLst>
              <a:ext uri="{FF2B5EF4-FFF2-40B4-BE49-F238E27FC236}">
                <a16:creationId xmlns:a16="http://schemas.microsoft.com/office/drawing/2014/main" id="{A62B40AD-8326-100F-8FC3-D6C33016501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042" y="3191192"/>
            <a:ext cx="3849768" cy="2564908"/>
          </a:xfrm>
          <a:prstGeom prst="rect">
            <a:avLst/>
          </a:prstGeom>
        </p:spPr>
      </p:pic>
      <p:pic>
        <p:nvPicPr>
          <p:cNvPr id="21" name="Picture 2" descr="Up arrow png - PNGBUY">
            <a:extLst>
              <a:ext uri="{FF2B5EF4-FFF2-40B4-BE49-F238E27FC236}">
                <a16:creationId xmlns:a16="http://schemas.microsoft.com/office/drawing/2014/main" id="{88D69BAF-B9BA-4D26-28F0-A707AECACC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6726" flipH="1">
            <a:off x="7458541" y="5085781"/>
            <a:ext cx="1992024" cy="1947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362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325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hemel, buitenshuis&#10;&#10;Automatisch gegenereerde beschrijving">
            <a:extLst>
              <a:ext uri="{FF2B5EF4-FFF2-40B4-BE49-F238E27FC236}">
                <a16:creationId xmlns:a16="http://schemas.microsoft.com/office/drawing/2014/main" id="{F9D879EB-876C-EAC6-50F2-91E19EADBD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0"/>
            <a:ext cx="12186605" cy="6858000"/>
          </a:xfrm>
          <a:prstGeom prst="rect">
            <a:avLst/>
          </a:prstGeom>
        </p:spPr>
      </p:pic>
      <p:pic>
        <p:nvPicPr>
          <p:cNvPr id="10" name="Afbeelding 9" descr="Afbeelding met Menselijk gezicht, persoon, kleding, glimlach&#10;&#10;Automatisch gegenereerde beschrijving">
            <a:hlinkClick r:id="rId3"/>
            <a:extLst>
              <a:ext uri="{FF2B5EF4-FFF2-40B4-BE49-F238E27FC236}">
                <a16:creationId xmlns:a16="http://schemas.microsoft.com/office/drawing/2014/main" id="{4567F803-AEF5-85E8-F519-BEDE314289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618" y="-599719"/>
            <a:ext cx="3856762" cy="6858000"/>
          </a:xfrm>
          <a:prstGeom prst="rect">
            <a:avLst/>
          </a:prstGeom>
        </p:spPr>
      </p:pic>
      <p:pic>
        <p:nvPicPr>
          <p:cNvPr id="6" name="Afbeelding 5" descr="Afbeelding met tekst, Lettertype, Graphics, grafische vormgeving&#10;&#10;Automatisch gegenereerde beschrijving">
            <a:extLst>
              <a:ext uri="{FF2B5EF4-FFF2-40B4-BE49-F238E27FC236}">
                <a16:creationId xmlns:a16="http://schemas.microsoft.com/office/drawing/2014/main" id="{755A08F1-6DD5-738E-7C09-B7FEE058B5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1776">
            <a:off x="182880" y="219453"/>
            <a:ext cx="3712464" cy="1906456"/>
          </a:xfrm>
          <a:prstGeom prst="rect">
            <a:avLst/>
          </a:prstGeom>
        </p:spPr>
      </p:pic>
      <p:pic>
        <p:nvPicPr>
          <p:cNvPr id="8" name="Picture 4" descr="N.E.C. - Wikipedia">
            <a:extLst>
              <a:ext uri="{FF2B5EF4-FFF2-40B4-BE49-F238E27FC236}">
                <a16:creationId xmlns:a16="http://schemas.microsoft.com/office/drawing/2014/main" id="{63DBFABA-5ACE-3B23-3F15-A0CAAAC40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09" y="6067172"/>
            <a:ext cx="555630" cy="54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Afbeelding 8" descr="Afbeelding met tekst, Graphics, Lettertype, schermopname&#10;&#10;Automatisch gegenereerde beschrijving">
            <a:extLst>
              <a:ext uri="{FF2B5EF4-FFF2-40B4-BE49-F238E27FC236}">
                <a16:creationId xmlns:a16="http://schemas.microsoft.com/office/drawing/2014/main" id="{1A2FAE6E-4607-C742-A92C-00D3195686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39" y="6067172"/>
            <a:ext cx="423499" cy="549273"/>
          </a:xfrm>
          <a:prstGeom prst="rect">
            <a:avLst/>
          </a:prstGeom>
        </p:spPr>
      </p:pic>
      <p:pic>
        <p:nvPicPr>
          <p:cNvPr id="11" name="Afbeelding 10" descr="Afbeelding met Lettertype, Graphics, tekst, schermopname&#10;&#10;Automatisch gegenereerde beschrijving">
            <a:extLst>
              <a:ext uri="{FF2B5EF4-FFF2-40B4-BE49-F238E27FC236}">
                <a16:creationId xmlns:a16="http://schemas.microsoft.com/office/drawing/2014/main" id="{05893988-9BE2-4488-3862-4BD639B9582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870" y="6087077"/>
            <a:ext cx="725155" cy="529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7873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gras, stadion, hemel, buitenshuis&#10;&#10;Automatisch gegenereerde beschrijving">
            <a:extLst>
              <a:ext uri="{FF2B5EF4-FFF2-40B4-BE49-F238E27FC236}">
                <a16:creationId xmlns:a16="http://schemas.microsoft.com/office/drawing/2014/main" id="{04E65B14-80E9-2801-E4EA-8CF0787B476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-12023"/>
            <a:ext cx="12192000" cy="6858000"/>
          </a:xfrm>
          <a:prstGeom prst="rect">
            <a:avLst/>
          </a:prstGeom>
        </p:spPr>
      </p:pic>
      <p:pic>
        <p:nvPicPr>
          <p:cNvPr id="9" name="Picture 4" descr="N.E.C. - Wikipedia">
            <a:extLst>
              <a:ext uri="{FF2B5EF4-FFF2-40B4-BE49-F238E27FC236}">
                <a16:creationId xmlns:a16="http://schemas.microsoft.com/office/drawing/2014/main" id="{748ABC7A-0646-7718-61BD-AD5865E58F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09" y="6067172"/>
            <a:ext cx="555630" cy="54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Afbeelding 11" descr="Afbeelding met tekst, Graphics, Lettertype, schermopname&#10;&#10;Automatisch gegenereerde beschrijving">
            <a:extLst>
              <a:ext uri="{FF2B5EF4-FFF2-40B4-BE49-F238E27FC236}">
                <a16:creationId xmlns:a16="http://schemas.microsoft.com/office/drawing/2014/main" id="{C8236DDA-8FAA-BC97-74F6-F1D4114842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39" y="6067172"/>
            <a:ext cx="423499" cy="549273"/>
          </a:xfrm>
          <a:prstGeom prst="rect">
            <a:avLst/>
          </a:prstGeom>
        </p:spPr>
      </p:pic>
      <p:pic>
        <p:nvPicPr>
          <p:cNvPr id="13" name="Afbeelding 12" descr="Afbeelding met Lettertype, Graphics, tekst, schermopname&#10;&#10;Automatisch gegenereerde beschrijving">
            <a:extLst>
              <a:ext uri="{FF2B5EF4-FFF2-40B4-BE49-F238E27FC236}">
                <a16:creationId xmlns:a16="http://schemas.microsoft.com/office/drawing/2014/main" id="{F13F0FA7-775A-1B58-3865-88C104B15D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870" y="6087077"/>
            <a:ext cx="725155" cy="529367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7CFC7B8A-5EEA-3FC6-AACF-A7D8A9150873}"/>
              </a:ext>
            </a:extLst>
          </p:cNvPr>
          <p:cNvSpPr txBox="1"/>
          <p:nvPr/>
        </p:nvSpPr>
        <p:spPr>
          <a:xfrm>
            <a:off x="3338386" y="6039143"/>
            <a:ext cx="4984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 err="1">
                <a:solidFill>
                  <a:schemeClr val="bg1"/>
                </a:solidFill>
                <a:latin typeface="Franklin Gothic Heavy" panose="020B0903020102020204" pitchFamily="34" charset="0"/>
              </a:rPr>
              <a:t>Leeshut</a:t>
            </a:r>
            <a:r>
              <a:rPr lang="nl-NL" sz="3200" b="1" dirty="0">
                <a:solidFill>
                  <a:schemeClr val="bg1"/>
                </a:solidFill>
                <a:latin typeface="Franklin Gothic Heavy" panose="020B0903020102020204" pitchFamily="34" charset="0"/>
              </a:rPr>
              <a:t> van de BiebBoys</a:t>
            </a:r>
          </a:p>
        </p:txBody>
      </p:sp>
      <p:pic>
        <p:nvPicPr>
          <p:cNvPr id="7" name="Afbeelding 6" descr="Afbeelding met overdekt, boek, kleding, boekenkast&#10;&#10;Automatisch gegenereerde beschrijving">
            <a:extLst>
              <a:ext uri="{FF2B5EF4-FFF2-40B4-BE49-F238E27FC236}">
                <a16:creationId xmlns:a16="http://schemas.microsoft.com/office/drawing/2014/main" id="{D561750D-593F-C34E-0D23-FE9280B0B9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615" y="863163"/>
            <a:ext cx="7580298" cy="505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30300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76e98fb-7e48-44aa-8a24-a8006834cdcb">
      <Terms xmlns="http://schemas.microsoft.com/office/infopath/2007/PartnerControls"/>
    </lcf76f155ced4ddcb4097134ff3c332f>
    <TaxCatchAll xmlns="4fc508f9-0adc-43f1-850f-89787d8b881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A8184657B9584393512D69B33E6774" ma:contentTypeVersion="18" ma:contentTypeDescription="Een nieuw document maken." ma:contentTypeScope="" ma:versionID="9a3962f41c7dc1ef938d7bba0df8a7f6">
  <xsd:schema xmlns:xsd="http://www.w3.org/2001/XMLSchema" xmlns:xs="http://www.w3.org/2001/XMLSchema" xmlns:p="http://schemas.microsoft.com/office/2006/metadata/properties" xmlns:ns2="676e98fb-7e48-44aa-8a24-a8006834cdcb" xmlns:ns3="4fc508f9-0adc-43f1-850f-89787d8b881b" targetNamespace="http://schemas.microsoft.com/office/2006/metadata/properties" ma:root="true" ma:fieldsID="74a8598d82b26727dad5efa44b510b1b" ns2:_="" ns3:_="">
    <xsd:import namespace="676e98fb-7e48-44aa-8a24-a8006834cdcb"/>
    <xsd:import namespace="4fc508f9-0adc-43f1-850f-89787d8b88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6e98fb-7e48-44aa-8a24-a8006834cdc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Afbeeldingtags" ma:readOnly="false" ma:fieldId="{5cf76f15-5ced-4ddc-b409-7134ff3c332f}" ma:taxonomyMulti="true" ma:sspId="76ffcf93-f24d-4e2f-8f06-ae166e18d2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c508f9-0adc-43f1-850f-89787d8b88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c127747-859b-43de-a74a-976ab17d9b63}" ma:internalName="TaxCatchAll" ma:showField="CatchAllData" ma:web="4fc508f9-0adc-43f1-850f-89787d8b88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F8B0D15-A5FE-4221-9DA8-7DD9C895635B}">
  <ds:schemaRefs>
    <ds:schemaRef ds:uri="http://schemas.microsoft.com/office/2006/metadata/properties"/>
    <ds:schemaRef ds:uri="http://schemas.microsoft.com/office/infopath/2007/PartnerControls"/>
    <ds:schemaRef ds:uri="676e98fb-7e48-44aa-8a24-a8006834cdcb"/>
    <ds:schemaRef ds:uri="4fc508f9-0adc-43f1-850f-89787d8b881b"/>
  </ds:schemaRefs>
</ds:datastoreItem>
</file>

<file path=customXml/itemProps2.xml><?xml version="1.0" encoding="utf-8"?>
<ds:datastoreItem xmlns:ds="http://schemas.openxmlformats.org/officeDocument/2006/customXml" ds:itemID="{CD436D0D-F76C-466E-851C-1858FEC9873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8F53FC7-3AD2-44BA-B26D-6EAE82662D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6e98fb-7e48-44aa-8a24-a8006834cdcb"/>
    <ds:schemaRef ds:uri="4fc508f9-0adc-43f1-850f-89787d8b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Microsoft Office PowerPoint</Application>
  <PresentationFormat>Breedbeeld</PresentationFormat>
  <Paragraphs>6</Paragraphs>
  <Slides>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Franklin Gothic Heavy</vt:lpstr>
      <vt:lpstr>Franklin Gothic Medium</vt:lpstr>
      <vt:lpstr>Kantoorthema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Kees Meulendijks</dc:creator>
  <cp:lastModifiedBy>Jolien Eshuis</cp:lastModifiedBy>
  <cp:revision>3</cp:revision>
  <dcterms:created xsi:type="dcterms:W3CDTF">2023-11-02T10:34:11Z</dcterms:created>
  <dcterms:modified xsi:type="dcterms:W3CDTF">2025-01-21T11:21:39Z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0x010100A4A8184657B9584393512D69B33E6774</vt:lpwstr>
  </property>
  <property fmtid="{D5CDD505-2E9C-101B-9397-08002B2CF9AE}" pid="3" name="MediaServiceImageTags">
    <vt:lpwstr/>
  </property>
</Properties>
</file>