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1" r:id="rId5"/>
    <p:sldId id="258" r:id="rId6"/>
    <p:sldId id="260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4A13C0F-9083-4CA2-B2CC-F870DF1AEF5F}" v="6" dt="2024-02-20T12:50:28.2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2B09E7-739F-544D-761D-4C6B317F6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E63E752-B13D-DFD7-F034-00C23E2816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2E4A831-D5EB-12DE-F25C-92D6DC97B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058FED2-84B7-E7D3-A066-FE6B79A34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B98A3DE-479E-E9DD-25B5-FE007142F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884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8971D7-D3DB-D543-115D-F73AC47BA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7A4DC6D-F234-A13E-3894-9A315D6017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1377C62-82EF-D7C7-9222-F00509863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042897-3B4F-74FC-3335-E14C3A0B8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680677-1DE3-3F3A-2B1E-73E4EEF93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2243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86F41E5-15AF-3E24-8E5B-9C0BCE02A6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4D1D113-60D4-E82D-18C0-4C2D97F637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DCD5D1-4081-59F8-06B4-2646CDFC2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7C359F8-5EDF-F65F-D780-E5D0DD7E0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FA9F57E-4145-802E-4650-2939D2D00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4067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AC5D37-2E65-70DB-5FF8-429AA9916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906C22-27C0-4EB1-7D16-82BC017EB3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CC0B885-4586-64BB-BE6A-AF1C22158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92DBC0-7A5C-99B2-1B4B-B81C45161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9CB9CC-2AAF-156C-99AD-C2502C604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2974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D3F183-D981-DD51-2653-A5886CA8C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53CE772-2BD2-F580-AFC1-8EDACFC91B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582521-4C92-B87C-54E3-6CEFE322C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B48F911-60E7-AD6A-93B2-4C168D382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C2306F-72A6-C505-239A-CB95915ED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2354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21AFFB-B09B-6037-82A3-C6B1F0C9D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80B68F-80D7-6EAD-EDCE-DA8537DE1F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09B6509-CADC-E488-46FB-2F0C78C451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572C1C4-7BE5-BAAD-BA77-F37B732E5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1BC01EB-B0D2-9366-A6B0-C0128C6A7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188B76C-A91D-A320-51F6-43A46C72E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4635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0944D0-ACAC-83C8-855E-79D0CEF59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EAF5DA6-6DF8-94E5-7162-27D6F98881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A142604-72AA-8948-B792-1A6863625E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040E278-DD06-3ABB-FD1D-C67C26E275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DC1249E-B115-BE39-9CF8-5AC78BA8F5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D60A0AC-8A84-A662-0534-DBBD7FCB2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165A62B-90F6-984A-9620-E82373A00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24A5113-A9D7-9FB8-E2A1-874F343DB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73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3ECC20-1FE8-1FBB-25E6-24993795D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C4F41B0-A137-1518-C067-2D3FBF44B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823ACEC-63B8-4E28-5299-AAC18C543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21C86F8-6932-6712-330A-E63A30964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1612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BC753AC-EDC0-C825-14F5-D74697B4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2F9E524-5234-730A-F589-078E73185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7DF7BD9-98BD-EFAE-9299-FA41A5FA5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6237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87D3F6-DD8B-F8FC-3ECB-302D24D04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7D7C0E-D3C3-AD56-9385-0990BEFD4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09CFF05-BF07-4DEF-ADDD-69BBD6A3A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BCC5EE3-703E-FD4E-5DD8-2D613CFAD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7491083-695D-50CF-175C-918959C83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9D727D0-918D-0246-4291-B877A9219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47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227CFC-6137-D623-CA8E-A7B758C2A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6BB4E24-96D3-1203-A491-B9BFC717BA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C0E826B-0AFD-91B3-0D3A-F1A06266B5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6B28F2C-D978-85D4-3B3F-E9C970159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C936289-D5DC-2851-E2FF-77E4DE254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F5751A3-90B2-C415-56CE-0A941E5E2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1605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BAD2BC1-0AF2-987F-2090-4CF599B9E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F0D111D-3CBD-8A0B-29C0-80703A1EC6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A80A666-7DF8-CA4F-A0B4-6B527208C7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BEF093-722B-8F75-AD02-AB2151078C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1854D0B-69B3-8D91-4DFE-0E9906F4E0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1380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youtu.be/R-zsYo0NE7Q" TargetMode="External"/><Relationship Id="rId7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Afbeelding met gras, stadion, hemel, buitenshuis&#10;&#10;Automatisch gegenereerde beschrijving">
            <a:extLst>
              <a:ext uri="{FF2B5EF4-FFF2-40B4-BE49-F238E27FC236}">
                <a16:creationId xmlns:a16="http://schemas.microsoft.com/office/drawing/2014/main" id="{47FFBC3C-3564-6C3E-F05C-8F38EE33441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Vrije vorm: vorm 14">
            <a:extLst>
              <a:ext uri="{FF2B5EF4-FFF2-40B4-BE49-F238E27FC236}">
                <a16:creationId xmlns:a16="http://schemas.microsoft.com/office/drawing/2014/main" id="{2E37B156-1DC7-7DC8-79F4-003F803A339C}"/>
              </a:ext>
            </a:extLst>
          </p:cNvPr>
          <p:cNvSpPr/>
          <p:nvPr/>
        </p:nvSpPr>
        <p:spPr>
          <a:xfrm>
            <a:off x="-1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7660632" y="428751"/>
                </a:moveTo>
                <a:lnTo>
                  <a:pt x="7660632" y="2542785"/>
                </a:lnTo>
                <a:lnTo>
                  <a:pt x="8309556" y="2542785"/>
                </a:lnTo>
                <a:lnTo>
                  <a:pt x="8309556" y="428751"/>
                </a:lnTo>
                <a:close/>
                <a:moveTo>
                  <a:pt x="5581550" y="428751"/>
                </a:moveTo>
                <a:lnTo>
                  <a:pt x="5581550" y="1862887"/>
                </a:lnTo>
                <a:cubicBezTo>
                  <a:pt x="5581550" y="2114816"/>
                  <a:pt x="5662343" y="2296535"/>
                  <a:pt x="5823928" y="2408045"/>
                </a:cubicBezTo>
                <a:cubicBezTo>
                  <a:pt x="5985514" y="2519554"/>
                  <a:pt x="6199498" y="2575309"/>
                  <a:pt x="6465882" y="2575309"/>
                </a:cubicBezTo>
                <a:cubicBezTo>
                  <a:pt x="6718843" y="2575309"/>
                  <a:pt x="6924052" y="2517231"/>
                  <a:pt x="7081507" y="2401075"/>
                </a:cubicBezTo>
                <a:cubicBezTo>
                  <a:pt x="7238963" y="2284920"/>
                  <a:pt x="7317690" y="2094166"/>
                  <a:pt x="7317690" y="1828815"/>
                </a:cubicBezTo>
                <a:lnTo>
                  <a:pt x="7317690" y="428751"/>
                </a:lnTo>
                <a:lnTo>
                  <a:pt x="6806605" y="428751"/>
                </a:lnTo>
                <a:lnTo>
                  <a:pt x="6806605" y="1666197"/>
                </a:lnTo>
                <a:cubicBezTo>
                  <a:pt x="6806605" y="1789064"/>
                  <a:pt x="6801713" y="1871663"/>
                  <a:pt x="6791929" y="1913995"/>
                </a:cubicBezTo>
                <a:cubicBezTo>
                  <a:pt x="6782144" y="1956328"/>
                  <a:pt x="6752282" y="1994272"/>
                  <a:pt x="6702344" y="2027828"/>
                </a:cubicBezTo>
                <a:cubicBezTo>
                  <a:pt x="6652404" y="2061384"/>
                  <a:pt x="6588313" y="2078162"/>
                  <a:pt x="6510069" y="2078162"/>
                </a:cubicBezTo>
                <a:cubicBezTo>
                  <a:pt x="6416354" y="2078162"/>
                  <a:pt x="6348133" y="2054931"/>
                  <a:pt x="6305406" y="2008469"/>
                </a:cubicBezTo>
                <a:cubicBezTo>
                  <a:pt x="6262678" y="1962007"/>
                  <a:pt x="6241314" y="1888183"/>
                  <a:pt x="6241314" y="1786999"/>
                </a:cubicBezTo>
                <a:lnTo>
                  <a:pt x="6241314" y="428751"/>
                </a:lnTo>
                <a:close/>
                <a:moveTo>
                  <a:pt x="3441057" y="428751"/>
                </a:moveTo>
                <a:lnTo>
                  <a:pt x="3441057" y="2542785"/>
                </a:lnTo>
                <a:lnTo>
                  <a:pt x="4089980" y="2542785"/>
                </a:lnTo>
                <a:lnTo>
                  <a:pt x="4089980" y="1720403"/>
                </a:lnTo>
                <a:lnTo>
                  <a:pt x="4585578" y="1720403"/>
                </a:lnTo>
                <a:lnTo>
                  <a:pt x="4585578" y="2542785"/>
                </a:lnTo>
                <a:lnTo>
                  <a:pt x="5234501" y="2542785"/>
                </a:lnTo>
                <a:lnTo>
                  <a:pt x="5234501" y="428751"/>
                </a:lnTo>
                <a:lnTo>
                  <a:pt x="4585578" y="428751"/>
                </a:lnTo>
                <a:lnTo>
                  <a:pt x="4585578" y="1206220"/>
                </a:lnTo>
                <a:lnTo>
                  <a:pt x="4089980" y="1206220"/>
                </a:lnTo>
                <a:lnTo>
                  <a:pt x="4089980" y="428751"/>
                </a:lnTo>
                <a:close/>
                <a:moveTo>
                  <a:pt x="1761332" y="428751"/>
                </a:moveTo>
                <a:lnTo>
                  <a:pt x="1761332" y="935190"/>
                </a:lnTo>
                <a:lnTo>
                  <a:pt x="2199626" y="935190"/>
                </a:lnTo>
                <a:lnTo>
                  <a:pt x="2199626" y="2542785"/>
                </a:lnTo>
                <a:lnTo>
                  <a:pt x="2814477" y="2542785"/>
                </a:lnTo>
                <a:lnTo>
                  <a:pt x="2814477" y="935190"/>
                </a:lnTo>
                <a:lnTo>
                  <a:pt x="3252771" y="935190"/>
                </a:lnTo>
                <a:lnTo>
                  <a:pt x="3252771" y="428751"/>
                </a:lnTo>
                <a:close/>
                <a:moveTo>
                  <a:pt x="9447984" y="396228"/>
                </a:moveTo>
                <a:cubicBezTo>
                  <a:pt x="9164047" y="396228"/>
                  <a:pt x="8946449" y="462328"/>
                  <a:pt x="8795188" y="594527"/>
                </a:cubicBezTo>
                <a:cubicBezTo>
                  <a:pt x="8643927" y="726727"/>
                  <a:pt x="8568298" y="892487"/>
                  <a:pt x="8568298" y="1091807"/>
                </a:cubicBezTo>
                <a:cubicBezTo>
                  <a:pt x="8568298" y="1246730"/>
                  <a:pt x="8620939" y="1381510"/>
                  <a:pt x="8726221" y="1496150"/>
                </a:cubicBezTo>
                <a:cubicBezTo>
                  <a:pt x="8831503" y="1610789"/>
                  <a:pt x="9069501" y="1703633"/>
                  <a:pt x="9440216" y="1774681"/>
                </a:cubicBezTo>
                <a:cubicBezTo>
                  <a:pt x="9537286" y="1794250"/>
                  <a:pt x="9604664" y="1816683"/>
                  <a:pt x="9642350" y="1841979"/>
                </a:cubicBezTo>
                <a:cubicBezTo>
                  <a:pt x="9680036" y="1867275"/>
                  <a:pt x="9698880" y="1902638"/>
                  <a:pt x="9698880" y="1948068"/>
                </a:cubicBezTo>
                <a:cubicBezTo>
                  <a:pt x="9698880" y="2034797"/>
                  <a:pt x="9617313" y="2078162"/>
                  <a:pt x="9454178" y="2078162"/>
                </a:cubicBezTo>
                <a:cubicBezTo>
                  <a:pt x="9244582" y="2078162"/>
                  <a:pt x="9114488" y="1992981"/>
                  <a:pt x="9063895" y="1822620"/>
                </a:cubicBezTo>
                <a:lnTo>
                  <a:pt x="8461434" y="1931032"/>
                </a:lnTo>
                <a:cubicBezTo>
                  <a:pt x="8582236" y="2360550"/>
                  <a:pt x="8900245" y="2575309"/>
                  <a:pt x="9415460" y="2575309"/>
                </a:cubicBezTo>
                <a:cubicBezTo>
                  <a:pt x="9697331" y="2575309"/>
                  <a:pt x="9924996" y="2508927"/>
                  <a:pt x="10098455" y="2376162"/>
                </a:cubicBezTo>
                <a:cubicBezTo>
                  <a:pt x="10271914" y="2243398"/>
                  <a:pt x="10358644" y="2070080"/>
                  <a:pt x="10358644" y="1856208"/>
                </a:cubicBezTo>
                <a:cubicBezTo>
                  <a:pt x="10358644" y="1720855"/>
                  <a:pt x="10323051" y="1603328"/>
                  <a:pt x="10251866" y="1503627"/>
                </a:cubicBezTo>
                <a:cubicBezTo>
                  <a:pt x="10180679" y="1403927"/>
                  <a:pt x="10091901" y="1333499"/>
                  <a:pt x="9985530" y="1292345"/>
                </a:cubicBezTo>
                <a:cubicBezTo>
                  <a:pt x="9879159" y="1251190"/>
                  <a:pt x="9699469" y="1203865"/>
                  <a:pt x="9446459" y="1150369"/>
                </a:cubicBezTo>
                <a:cubicBezTo>
                  <a:pt x="9354550" y="1130816"/>
                  <a:pt x="9292593" y="1110198"/>
                  <a:pt x="9260586" y="1088516"/>
                </a:cubicBezTo>
                <a:cubicBezTo>
                  <a:pt x="9228578" y="1066833"/>
                  <a:pt x="9212574" y="1036375"/>
                  <a:pt x="9212574" y="997140"/>
                </a:cubicBezTo>
                <a:cubicBezTo>
                  <a:pt x="9212574" y="909378"/>
                  <a:pt x="9283300" y="865497"/>
                  <a:pt x="9424752" y="865497"/>
                </a:cubicBezTo>
                <a:cubicBezTo>
                  <a:pt x="9595114" y="865497"/>
                  <a:pt x="9708172" y="936223"/>
                  <a:pt x="9763927" y="1077675"/>
                </a:cubicBezTo>
                <a:lnTo>
                  <a:pt x="10301341" y="915057"/>
                </a:lnTo>
                <a:cubicBezTo>
                  <a:pt x="10162986" y="569171"/>
                  <a:pt x="9878534" y="396228"/>
                  <a:pt x="9447984" y="396228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>
            <a:outerShdw blurRad="152400" dist="38100" dir="2700000" sx="102000" sy="102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321D1EB-E686-136D-DCE0-EDFFC69AC1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38" b="43816"/>
          <a:stretch/>
        </p:blipFill>
        <p:spPr bwMode="auto">
          <a:xfrm>
            <a:off x="4161339" y="-2799182"/>
            <a:ext cx="4081022" cy="102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A1EA090A-EF0B-0AB1-4FA2-FE6A7956B4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44" b="34374"/>
          <a:stretch/>
        </p:blipFill>
        <p:spPr bwMode="auto">
          <a:xfrm>
            <a:off x="13087188" y="5972990"/>
            <a:ext cx="4081022" cy="41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Drawing Pin PNG Transparent Images - PNG All">
            <a:extLst>
              <a:ext uri="{FF2B5EF4-FFF2-40B4-BE49-F238E27FC236}">
                <a16:creationId xmlns:a16="http://schemas.microsoft.com/office/drawing/2014/main" id="{C2AA372D-AA10-6DB9-D2F6-9D58BDCA05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3508" y="350922"/>
            <a:ext cx="943094" cy="718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Afbeelding 10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4F8A0D4A-860C-7744-2CF9-FC25F4CF35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029" y="2872811"/>
            <a:ext cx="5519939" cy="2834646"/>
          </a:xfrm>
          <a:prstGeom prst="rect">
            <a:avLst/>
          </a:prstGeom>
        </p:spPr>
      </p:pic>
      <p:pic>
        <p:nvPicPr>
          <p:cNvPr id="17" name="Picture 4" descr="N.E.C. - Wikipedia">
            <a:extLst>
              <a:ext uri="{FF2B5EF4-FFF2-40B4-BE49-F238E27FC236}">
                <a16:creationId xmlns:a16="http://schemas.microsoft.com/office/drawing/2014/main" id="{349C6592-A863-5E65-BC08-4E80FF3DD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Afbeelding 17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BD3DCD9B-80F7-8E62-F6B5-5A63D302809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9" name="Afbeelding 18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9789BB97-78FF-5757-0200-712B564A57E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003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 descr="Afbeelding met gras, stadion, hemel, buitenshuis&#10;&#10;Automatisch gegenereerde beschrijving">
            <a:extLst>
              <a:ext uri="{FF2B5EF4-FFF2-40B4-BE49-F238E27FC236}">
                <a16:creationId xmlns:a16="http://schemas.microsoft.com/office/drawing/2014/main" id="{6E359184-A55C-11BE-E732-901C78BD1FA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-12023"/>
            <a:ext cx="12192000" cy="6858000"/>
          </a:xfrm>
          <a:prstGeom prst="rect">
            <a:avLst/>
          </a:prstGeom>
        </p:spPr>
      </p:pic>
      <p:pic>
        <p:nvPicPr>
          <p:cNvPr id="8" name="Picture 2" descr="Personeelsdag ROC Nijmegen - StudioHonig">
            <a:extLst>
              <a:ext uri="{FF2B5EF4-FFF2-40B4-BE49-F238E27FC236}">
                <a16:creationId xmlns:a16="http://schemas.microsoft.com/office/drawing/2014/main" id="{0449B2FC-2330-254F-22C7-B682FAE2AC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7556" y="-873180"/>
            <a:ext cx="2029512" cy="284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hoek 6">
            <a:extLst>
              <a:ext uri="{FF2B5EF4-FFF2-40B4-BE49-F238E27FC236}">
                <a16:creationId xmlns:a16="http://schemas.microsoft.com/office/drawing/2014/main" id="{EFAFE526-5A05-5A42-4D53-34CA46C047C8}"/>
              </a:ext>
            </a:extLst>
          </p:cNvPr>
          <p:cNvSpPr/>
          <p:nvPr/>
        </p:nvSpPr>
        <p:spPr>
          <a:xfrm>
            <a:off x="0" y="3072383"/>
            <a:ext cx="12192000" cy="1792580"/>
          </a:xfrm>
          <a:prstGeom prst="rect">
            <a:avLst/>
          </a:prstGeom>
          <a:solidFill>
            <a:schemeClr val="tx1">
              <a:lumMod val="95000"/>
              <a:lumOff val="5000"/>
              <a:alpha val="5294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0" name="Picture 4" descr="N.E.C. - Wikipedia">
            <a:extLst>
              <a:ext uri="{FF2B5EF4-FFF2-40B4-BE49-F238E27FC236}">
                <a16:creationId xmlns:a16="http://schemas.microsoft.com/office/drawing/2014/main" id="{2A2D2F02-0ED6-75E4-4368-C72254D92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Afbeelding 12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52C1CE96-EA18-ABB1-AD5F-FDA5438B4F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4" name="Afbeelding 13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12EDF718-2BCF-5A76-EA82-B1415B1072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  <p:pic>
        <p:nvPicPr>
          <p:cNvPr id="16" name="Afbeelding 15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68676FE0-5403-8D81-948F-3D625F039F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1776">
            <a:off x="182880" y="219453"/>
            <a:ext cx="3712464" cy="1906456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4F33E742-4D0B-CFCE-C54F-787A4F1E4E02}"/>
              </a:ext>
            </a:extLst>
          </p:cNvPr>
          <p:cNvSpPr txBox="1"/>
          <p:nvPr/>
        </p:nvSpPr>
        <p:spPr>
          <a:xfrm>
            <a:off x="2908887" y="3490862"/>
            <a:ext cx="65396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Wat vind jij van je boek dat je nu aan het lezen bent? Praten over boeken is leuk!</a:t>
            </a:r>
          </a:p>
          <a:p>
            <a:pPr algn="ctr"/>
            <a:endParaRPr lang="nl-NL" sz="200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  <a:p>
            <a:pPr algn="ctr"/>
            <a:r>
              <a:rPr lang="nl-NL" sz="20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Kijk maar eens naar Nina.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C37AF98-9665-E7C2-5FFC-CBD3A6CF63C6}"/>
              </a:ext>
            </a:extLst>
          </p:cNvPr>
          <p:cNvSpPr txBox="1"/>
          <p:nvPr/>
        </p:nvSpPr>
        <p:spPr>
          <a:xfrm>
            <a:off x="3761310" y="2989235"/>
            <a:ext cx="4834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>
                <a:solidFill>
                  <a:schemeClr val="bg1"/>
                </a:solidFill>
                <a:latin typeface="Franklin Gothic Heavy" panose="020B0903020102020204" pitchFamily="34" charset="0"/>
              </a:rPr>
              <a:t>Thuisopdracht week 6</a:t>
            </a:r>
          </a:p>
        </p:txBody>
      </p:sp>
    </p:spTree>
    <p:extLst>
      <p:ext uri="{BB962C8B-B14F-4D97-AF65-F5344CB8AC3E}">
        <p14:creationId xmlns:p14="http://schemas.microsoft.com/office/powerpoint/2010/main" val="34343620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25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hemel, buitenshuis&#10;&#10;Automatisch gegenereerde beschrijving">
            <a:extLst>
              <a:ext uri="{FF2B5EF4-FFF2-40B4-BE49-F238E27FC236}">
                <a16:creationId xmlns:a16="http://schemas.microsoft.com/office/drawing/2014/main" id="{F9D879EB-876C-EAC6-50F2-91E19EADBD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" y="0"/>
            <a:ext cx="12186605" cy="6858000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C9C0E790-D5E1-85A3-8B5F-3D5C3505F219}"/>
              </a:ext>
            </a:extLst>
          </p:cNvPr>
          <p:cNvSpPr txBox="1"/>
          <p:nvPr/>
        </p:nvSpPr>
        <p:spPr>
          <a:xfrm>
            <a:off x="5490169" y="1954726"/>
            <a:ext cx="91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VLOG</a:t>
            </a:r>
          </a:p>
        </p:txBody>
      </p:sp>
      <p:pic>
        <p:nvPicPr>
          <p:cNvPr id="10" name="Afbeelding 9" descr="Afbeelding met Menselijk gezicht, persoon, kleding, glimlach&#10;&#10;Automatisch gegenereerde beschrijving">
            <a:hlinkClick r:id="rId3"/>
            <a:extLst>
              <a:ext uri="{FF2B5EF4-FFF2-40B4-BE49-F238E27FC236}">
                <a16:creationId xmlns:a16="http://schemas.microsoft.com/office/drawing/2014/main" id="{2F618DEE-C2C0-C3A8-6A53-AF0A54355E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618" y="-329439"/>
            <a:ext cx="3856762" cy="6858000"/>
          </a:xfrm>
          <a:prstGeom prst="rect">
            <a:avLst/>
          </a:prstGeom>
        </p:spPr>
      </p:pic>
      <p:pic>
        <p:nvPicPr>
          <p:cNvPr id="8" name="Picture 4" descr="N.E.C. - Wikipedia">
            <a:extLst>
              <a:ext uri="{FF2B5EF4-FFF2-40B4-BE49-F238E27FC236}">
                <a16:creationId xmlns:a16="http://schemas.microsoft.com/office/drawing/2014/main" id="{AD94D677-4A6E-330D-AF73-6416E728CA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Afbeelding 8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F2605AB6-C4C6-6642-15A0-E0DF332679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1" name="Afbeelding 10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85CAA892-F33C-5E5F-1498-55F7C8B7014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  <p:pic>
        <p:nvPicPr>
          <p:cNvPr id="12" name="Afbeelding 11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307299B0-41D3-516E-22DF-42AEA43B87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1776">
            <a:off x="182880" y="219453"/>
            <a:ext cx="3712464" cy="190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7873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5540F8-901D-6EB3-85D7-C83EB08744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 descr="Afbeelding met gras, stadion, hemel, buitenshuis&#10;&#10;Automatisch gegenereerde beschrijving">
            <a:extLst>
              <a:ext uri="{FF2B5EF4-FFF2-40B4-BE49-F238E27FC236}">
                <a16:creationId xmlns:a16="http://schemas.microsoft.com/office/drawing/2014/main" id="{C7B26919-2453-54C6-5DA4-820F525A966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-12023"/>
            <a:ext cx="12192000" cy="6858000"/>
          </a:xfrm>
          <a:prstGeom prst="rect">
            <a:avLst/>
          </a:prstGeom>
        </p:spPr>
      </p:pic>
      <p:pic>
        <p:nvPicPr>
          <p:cNvPr id="8" name="Picture 2" descr="Personeelsdag ROC Nijmegen - StudioHonig">
            <a:extLst>
              <a:ext uri="{FF2B5EF4-FFF2-40B4-BE49-F238E27FC236}">
                <a16:creationId xmlns:a16="http://schemas.microsoft.com/office/drawing/2014/main" id="{1CA6863C-44AC-865B-6942-E1902F108C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7556" y="-873180"/>
            <a:ext cx="2029512" cy="284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hthoek 6">
            <a:extLst>
              <a:ext uri="{FF2B5EF4-FFF2-40B4-BE49-F238E27FC236}">
                <a16:creationId xmlns:a16="http://schemas.microsoft.com/office/drawing/2014/main" id="{979B8AAD-9240-572A-C706-E5E3D37635E9}"/>
              </a:ext>
            </a:extLst>
          </p:cNvPr>
          <p:cNvSpPr/>
          <p:nvPr/>
        </p:nvSpPr>
        <p:spPr>
          <a:xfrm>
            <a:off x="0" y="3072383"/>
            <a:ext cx="12192000" cy="1792580"/>
          </a:xfrm>
          <a:prstGeom prst="rect">
            <a:avLst/>
          </a:prstGeom>
          <a:solidFill>
            <a:schemeClr val="tx1">
              <a:lumMod val="95000"/>
              <a:lumOff val="5000"/>
              <a:alpha val="5294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0" name="Picture 4" descr="N.E.C. - Wikipedia">
            <a:extLst>
              <a:ext uri="{FF2B5EF4-FFF2-40B4-BE49-F238E27FC236}">
                <a16:creationId xmlns:a16="http://schemas.microsoft.com/office/drawing/2014/main" id="{2B76F7B9-9592-2102-6266-0F4AB7DBC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Afbeelding 12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5463FA2C-2F61-88BB-21FF-ACEF4A614B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4" name="Afbeelding 13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C248D0F6-A2EC-15B6-6C2C-83F3FABD6F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  <p:pic>
        <p:nvPicPr>
          <p:cNvPr id="16" name="Afbeelding 15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A00B50BD-CFF7-6D11-BAFB-F9C01E83AE3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1776">
            <a:off x="182880" y="219453"/>
            <a:ext cx="3712464" cy="1906456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0A561AE7-46BD-9F48-5D8F-CC4FEE5B737D}"/>
              </a:ext>
            </a:extLst>
          </p:cNvPr>
          <p:cNvSpPr txBox="1"/>
          <p:nvPr/>
        </p:nvSpPr>
        <p:spPr>
          <a:xfrm>
            <a:off x="2303157" y="3306953"/>
            <a:ext cx="80096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0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Ga thuis eens </a:t>
            </a:r>
            <a:r>
              <a:rPr lang="nl-NL" sz="2000" b="1" dirty="0">
                <a:solidFill>
                  <a:schemeClr val="bg1"/>
                </a:solidFill>
                <a:latin typeface="Franklin Gothic Heavy" panose="020B0903020102020204" pitchFamily="34" charset="0"/>
              </a:rPr>
              <a:t>kletsen over het boek </a:t>
            </a:r>
            <a:r>
              <a:rPr lang="nl-NL" sz="20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dat je aan het lezen bent. </a:t>
            </a:r>
          </a:p>
          <a:p>
            <a:pPr algn="ctr"/>
            <a:endParaRPr lang="nl-NL" sz="2000" b="1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  <a:p>
            <a:pPr algn="ctr"/>
            <a:r>
              <a:rPr lang="nl-NL" sz="2000" b="1" dirty="0">
                <a:solidFill>
                  <a:schemeClr val="bg1"/>
                </a:solidFill>
                <a:latin typeface="Franklin Gothic Medium" panose="020B0603020102020204" pitchFamily="34" charset="0"/>
              </a:rPr>
              <a:t>Nina heeft ook nog een aantal nieuwe boeken laten zien. Welk boek lijkt jou leuk om te lezen? Schrijf dit op je poster bij opdracht 6.</a:t>
            </a:r>
          </a:p>
        </p:txBody>
      </p:sp>
    </p:spTree>
    <p:extLst>
      <p:ext uri="{BB962C8B-B14F-4D97-AF65-F5344CB8AC3E}">
        <p14:creationId xmlns:p14="http://schemas.microsoft.com/office/powerpoint/2010/main" val="13480763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25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76e98fb-7e48-44aa-8a24-a8006834cdcb">
      <Terms xmlns="http://schemas.microsoft.com/office/infopath/2007/PartnerControls"/>
    </lcf76f155ced4ddcb4097134ff3c332f>
    <TaxCatchAll xmlns="4fc508f9-0adc-43f1-850f-89787d8b881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A8184657B9584393512D69B33E6774" ma:contentTypeVersion="18" ma:contentTypeDescription="Een nieuw document maken." ma:contentTypeScope="" ma:versionID="9a3962f41c7dc1ef938d7bba0df8a7f6">
  <xsd:schema xmlns:xsd="http://www.w3.org/2001/XMLSchema" xmlns:xs="http://www.w3.org/2001/XMLSchema" xmlns:p="http://schemas.microsoft.com/office/2006/metadata/properties" xmlns:ns2="676e98fb-7e48-44aa-8a24-a8006834cdcb" xmlns:ns3="4fc508f9-0adc-43f1-850f-89787d8b881b" targetNamespace="http://schemas.microsoft.com/office/2006/metadata/properties" ma:root="true" ma:fieldsID="74a8598d82b26727dad5efa44b510b1b" ns2:_="" ns3:_="">
    <xsd:import namespace="676e98fb-7e48-44aa-8a24-a8006834cdcb"/>
    <xsd:import namespace="4fc508f9-0adc-43f1-850f-89787d8b88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6e98fb-7e48-44aa-8a24-a8006834cd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76ffcf93-f24d-4e2f-8f06-ae166e18d2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c508f9-0adc-43f1-850f-89787d8b881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c127747-859b-43de-a74a-976ab17d9b63}" ma:internalName="TaxCatchAll" ma:showField="CatchAllData" ma:web="4fc508f9-0adc-43f1-850f-89787d8b881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436D0D-F76C-466E-851C-1858FEC9873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8B0D15-A5FE-4221-9DA8-7DD9C895635B}">
  <ds:schemaRefs>
    <ds:schemaRef ds:uri="http://schemas.microsoft.com/office/2006/metadata/properties"/>
    <ds:schemaRef ds:uri="http://schemas.microsoft.com/office/infopath/2007/PartnerControls"/>
    <ds:schemaRef ds:uri="676e98fb-7e48-44aa-8a24-a8006834cdcb"/>
    <ds:schemaRef ds:uri="4fc508f9-0adc-43f1-850f-89787d8b881b"/>
  </ds:schemaRefs>
</ds:datastoreItem>
</file>

<file path=customXml/itemProps3.xml><?xml version="1.0" encoding="utf-8"?>
<ds:datastoreItem xmlns:ds="http://schemas.openxmlformats.org/officeDocument/2006/customXml" ds:itemID="{A83FAD1C-E1C7-4C69-9A4B-5FFA35FF4F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6e98fb-7e48-44aa-8a24-a8006834cdcb"/>
    <ds:schemaRef ds:uri="4fc508f9-0adc-43f1-850f-89787d8b88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</Words>
  <Application>Microsoft Office PowerPoint</Application>
  <PresentationFormat>Breedbeeld</PresentationFormat>
  <Paragraphs>8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Franklin Gothic Heavy</vt:lpstr>
      <vt:lpstr>Franklin Gothic Medium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Kees Meulendijks</dc:creator>
  <cp:lastModifiedBy>Jolien Eshuis</cp:lastModifiedBy>
  <cp:revision>2</cp:revision>
  <dcterms:created xsi:type="dcterms:W3CDTF">2023-11-02T10:34:11Z</dcterms:created>
  <dcterms:modified xsi:type="dcterms:W3CDTF">2025-01-21T11:28:29Z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0x010100A4A8184657B9584393512D69B33E6774</vt:lpwstr>
  </property>
  <property fmtid="{D5CDD505-2E9C-101B-9397-08002B2CF9AE}" pid="3" name="MediaServiceImageTags">
    <vt:lpwstr/>
  </property>
</Properties>
</file>