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0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0FC27F-DC48-4AF0-AD8A-FA51ECA95A02}" v="3" dt="2025-01-21T11:17:08.0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lien Eshuis" userId="e60fdd65-e8ed-4152-ab08-3443d49d5de0" providerId="ADAL" clId="{E40FC27F-DC48-4AF0-AD8A-FA51ECA95A02}"/>
    <pc:docChg chg="undo custSel modSld">
      <pc:chgData name="Jolien Eshuis" userId="e60fdd65-e8ed-4152-ab08-3443d49d5de0" providerId="ADAL" clId="{E40FC27F-DC48-4AF0-AD8A-FA51ECA95A02}" dt="2025-01-21T11:29:25.955" v="11" actId="171"/>
      <pc:docMkLst>
        <pc:docMk/>
      </pc:docMkLst>
      <pc:sldChg chg="addSp modSp mod">
        <pc:chgData name="Jolien Eshuis" userId="e60fdd65-e8ed-4152-ab08-3443d49d5de0" providerId="ADAL" clId="{E40FC27F-DC48-4AF0-AD8A-FA51ECA95A02}" dt="2025-01-21T11:29:25.955" v="11" actId="171"/>
        <pc:sldMkLst>
          <pc:docMk/>
          <pc:sldMk cId="3434362013" sldId="258"/>
        </pc:sldMkLst>
        <pc:spChg chg="add mod ord">
          <ac:chgData name="Jolien Eshuis" userId="e60fdd65-e8ed-4152-ab08-3443d49d5de0" providerId="ADAL" clId="{E40FC27F-DC48-4AF0-AD8A-FA51ECA95A02}" dt="2025-01-21T11:29:25.955" v="11" actId="171"/>
          <ac:spMkLst>
            <pc:docMk/>
            <pc:sldMk cId="3434362013" sldId="258"/>
            <ac:spMk id="24" creationId="{066B293B-3162-7E06-28EC-9716277DDCB3}"/>
          </ac:spMkLst>
        </pc:spChg>
        <pc:picChg chg="mod">
          <ac:chgData name="Jolien Eshuis" userId="e60fdd65-e8ed-4152-ab08-3443d49d5de0" providerId="ADAL" clId="{E40FC27F-DC48-4AF0-AD8A-FA51ECA95A02}" dt="2025-01-21T11:00:56.740" v="1" actId="1076"/>
          <ac:picMkLst>
            <pc:docMk/>
            <pc:sldMk cId="3434362013" sldId="258"/>
            <ac:picMk id="19" creationId="{BA6B3B66-3AAD-521A-2D06-2F0514CFA34A}"/>
          </ac:picMkLst>
        </pc:picChg>
        <pc:picChg chg="add mod">
          <ac:chgData name="Jolien Eshuis" userId="e60fdd65-e8ed-4152-ab08-3443d49d5de0" providerId="ADAL" clId="{E40FC27F-DC48-4AF0-AD8A-FA51ECA95A02}" dt="2025-01-21T11:15:55.481" v="3" actId="571"/>
          <ac:picMkLst>
            <pc:docMk/>
            <pc:sldMk cId="3434362013" sldId="258"/>
            <ac:picMk id="20" creationId="{54CD449F-3836-2AC9-08E1-3FCC0D483676}"/>
          </ac:picMkLst>
        </pc:picChg>
        <pc:picChg chg="add mod">
          <ac:chgData name="Jolien Eshuis" userId="e60fdd65-e8ed-4152-ab08-3443d49d5de0" providerId="ADAL" clId="{E40FC27F-DC48-4AF0-AD8A-FA51ECA95A02}" dt="2025-01-21T11:15:55.481" v="3" actId="571"/>
          <ac:picMkLst>
            <pc:docMk/>
            <pc:sldMk cId="3434362013" sldId="258"/>
            <ac:picMk id="21" creationId="{305D4EC4-292F-D513-1174-76A8D10923D2}"/>
          </ac:picMkLst>
        </pc:picChg>
        <pc:picChg chg="add mod">
          <ac:chgData name="Jolien Eshuis" userId="e60fdd65-e8ed-4152-ab08-3443d49d5de0" providerId="ADAL" clId="{E40FC27F-DC48-4AF0-AD8A-FA51ECA95A02}" dt="2025-01-21T11:15:55.481" v="3" actId="571"/>
          <ac:picMkLst>
            <pc:docMk/>
            <pc:sldMk cId="3434362013" sldId="258"/>
            <ac:picMk id="22" creationId="{C1BD8F7E-8B2F-5BC2-710F-AD36E05A27A3}"/>
          </ac:picMkLst>
        </pc:picChg>
        <pc:picChg chg="add mod">
          <ac:chgData name="Jolien Eshuis" userId="e60fdd65-e8ed-4152-ab08-3443d49d5de0" providerId="ADAL" clId="{E40FC27F-DC48-4AF0-AD8A-FA51ECA95A02}" dt="2025-01-21T11:15:55.481" v="3" actId="571"/>
          <ac:picMkLst>
            <pc:docMk/>
            <pc:sldMk cId="3434362013" sldId="258"/>
            <ac:picMk id="23" creationId="{169033B0-AC4E-4F8D-5E42-050C889291F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2B09E7-739F-544D-761D-4C6B317F66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E63E752-B13D-DFD7-F034-00C23E281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2E4A831-D5EB-12DE-F25C-92D6DC97B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058FED2-84B7-E7D3-A066-FE6B79A34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98A3DE-479E-E9DD-25B5-FE007142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884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8971D7-D3DB-D543-115D-F73AC47B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7A4DC6D-F234-A13E-3894-9A315D6017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377C62-82EF-D7C7-9222-F00509863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042897-3B4F-74FC-3335-E14C3A0B8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680677-1DE3-3F3A-2B1E-73E4EEF93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224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86F41E5-15AF-3E24-8E5B-9C0BCE02A6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4D1D113-60D4-E82D-18C0-4C2D97F63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5DCD5D1-4081-59F8-06B4-2646CDFC2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C359F8-5EDF-F65F-D780-E5D0DD7E0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9F57E-4145-802E-4650-2939D2D0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406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C5D37-2E65-70DB-5FF8-429AA9916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2906C22-27C0-4EB1-7D16-82BC017EB3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C0B885-4586-64BB-BE6A-AF1C22158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E92DBC0-7A5C-99B2-1B4B-B81C4516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79CB9CC-2AAF-156C-99AD-C2502C604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297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D3F183-D981-DD51-2653-A5886CA8C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3CE772-2BD2-F580-AFC1-8EDACFC91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582521-4C92-B87C-54E3-6CEFE322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48F911-60E7-AD6A-93B2-4C168D382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C2306F-72A6-C505-239A-CB95915ED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235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21AFFB-B09B-6037-82A3-C6B1F0C9D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E80B68F-80D7-6EAD-EDCE-DA8537DE1F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09B6509-CADC-E488-46FB-2F0C78C451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572C1C4-7BE5-BAAD-BA77-F37B732E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1BC01EB-B0D2-9366-A6B0-C0128C6A7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88B76C-A91D-A320-51F6-43A46C72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4635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0944D0-ACAC-83C8-855E-79D0CEF59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AF5DA6-6DF8-94E5-7162-27D6F9888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A142604-72AA-8948-B792-1A6863625E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040E278-DD06-3ABB-FD1D-C67C26E275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C1249E-B115-BE39-9CF8-5AC78BA8F5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D60A0AC-8A84-A662-0534-DBBD7FCB2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165A62B-90F6-984A-9620-E82373A0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24A5113-A9D7-9FB8-E2A1-874F343DB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0736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ECC20-1FE8-1FBB-25E6-24993795D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C4F41B0-A137-1518-C067-2D3FBF44B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823ACEC-63B8-4E28-5299-AAC18C543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21C86F8-6932-6712-330A-E63A30964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161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BC753AC-EDC0-C825-14F5-D74697B4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2F9E524-5234-730A-F589-078E73185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7DF7BD9-98BD-EFAE-9299-FA41A5FA5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6237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87D3F6-DD8B-F8FC-3ECB-302D24D04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7D7C0E-D3C3-AD56-9385-0990BEFD4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09CFF05-BF07-4DEF-ADDD-69BBD6A3AA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CC5EE3-703E-FD4E-5DD8-2D613CFAD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491083-695D-50CF-175C-918959C83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9D727D0-918D-0246-4291-B877A9219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54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227CFC-6137-D623-CA8E-A7B758C2A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6BB4E24-96D3-1203-A491-B9BFC717B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C0E826B-0AFD-91B3-0D3A-F1A06266B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6B28F2C-D978-85D4-3B3F-E9C970159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C936289-D5DC-2851-E2FF-77E4DE254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F5751A3-90B2-C415-56CE-0A941E5E2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160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BAD2BC1-0AF2-987F-2090-4CF599B9E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0D111D-3CBD-8A0B-29C0-80703A1EC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A80A666-7DF8-CA4F-A0B4-6B527208C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BEF093-722B-8F75-AD02-AB2151078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854D0B-69B3-8D91-4DFE-0E9906F4E0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138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youtu.be/wuAAZo-Yx3c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gras, stadion, hemel, buitenshuis&#10;&#10;Automatisch gegenereerde beschrijving">
            <a:extLst>
              <a:ext uri="{FF2B5EF4-FFF2-40B4-BE49-F238E27FC236}">
                <a16:creationId xmlns:a16="http://schemas.microsoft.com/office/drawing/2014/main" id="{47FFBC3C-3564-6C3E-F05C-8F38EE33441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2E37B156-1DC7-7DC8-79F4-003F803A339C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7660632" y="428751"/>
                </a:moveTo>
                <a:lnTo>
                  <a:pt x="7660632" y="2542785"/>
                </a:lnTo>
                <a:lnTo>
                  <a:pt x="8309556" y="2542785"/>
                </a:lnTo>
                <a:lnTo>
                  <a:pt x="8309556" y="428751"/>
                </a:lnTo>
                <a:close/>
                <a:moveTo>
                  <a:pt x="5581550" y="428751"/>
                </a:moveTo>
                <a:lnTo>
                  <a:pt x="5581550" y="1862887"/>
                </a:lnTo>
                <a:cubicBezTo>
                  <a:pt x="5581550" y="2114816"/>
                  <a:pt x="5662343" y="2296535"/>
                  <a:pt x="5823928" y="2408045"/>
                </a:cubicBezTo>
                <a:cubicBezTo>
                  <a:pt x="5985514" y="2519554"/>
                  <a:pt x="6199498" y="2575309"/>
                  <a:pt x="6465882" y="2575309"/>
                </a:cubicBezTo>
                <a:cubicBezTo>
                  <a:pt x="6718843" y="2575309"/>
                  <a:pt x="6924052" y="2517231"/>
                  <a:pt x="7081507" y="2401075"/>
                </a:cubicBezTo>
                <a:cubicBezTo>
                  <a:pt x="7238963" y="2284920"/>
                  <a:pt x="7317690" y="2094166"/>
                  <a:pt x="7317690" y="1828815"/>
                </a:cubicBezTo>
                <a:lnTo>
                  <a:pt x="7317690" y="428751"/>
                </a:lnTo>
                <a:lnTo>
                  <a:pt x="6806605" y="428751"/>
                </a:lnTo>
                <a:lnTo>
                  <a:pt x="6806605" y="1666197"/>
                </a:lnTo>
                <a:cubicBezTo>
                  <a:pt x="6806605" y="1789064"/>
                  <a:pt x="6801713" y="1871663"/>
                  <a:pt x="6791929" y="1913995"/>
                </a:cubicBezTo>
                <a:cubicBezTo>
                  <a:pt x="6782144" y="1956328"/>
                  <a:pt x="6752282" y="1994272"/>
                  <a:pt x="6702344" y="2027828"/>
                </a:cubicBezTo>
                <a:cubicBezTo>
                  <a:pt x="6652404" y="2061384"/>
                  <a:pt x="6588313" y="2078162"/>
                  <a:pt x="6510069" y="2078162"/>
                </a:cubicBezTo>
                <a:cubicBezTo>
                  <a:pt x="6416354" y="2078162"/>
                  <a:pt x="6348133" y="2054931"/>
                  <a:pt x="6305406" y="2008469"/>
                </a:cubicBezTo>
                <a:cubicBezTo>
                  <a:pt x="6262678" y="1962007"/>
                  <a:pt x="6241314" y="1888183"/>
                  <a:pt x="6241314" y="1786999"/>
                </a:cubicBezTo>
                <a:lnTo>
                  <a:pt x="6241314" y="428751"/>
                </a:lnTo>
                <a:close/>
                <a:moveTo>
                  <a:pt x="3441057" y="428751"/>
                </a:moveTo>
                <a:lnTo>
                  <a:pt x="3441057" y="2542785"/>
                </a:lnTo>
                <a:lnTo>
                  <a:pt x="4089980" y="2542785"/>
                </a:lnTo>
                <a:lnTo>
                  <a:pt x="4089980" y="1720403"/>
                </a:lnTo>
                <a:lnTo>
                  <a:pt x="4585578" y="1720403"/>
                </a:lnTo>
                <a:lnTo>
                  <a:pt x="4585578" y="2542785"/>
                </a:lnTo>
                <a:lnTo>
                  <a:pt x="5234501" y="2542785"/>
                </a:lnTo>
                <a:lnTo>
                  <a:pt x="5234501" y="428751"/>
                </a:lnTo>
                <a:lnTo>
                  <a:pt x="4585578" y="428751"/>
                </a:lnTo>
                <a:lnTo>
                  <a:pt x="4585578" y="1206220"/>
                </a:lnTo>
                <a:lnTo>
                  <a:pt x="4089980" y="1206220"/>
                </a:lnTo>
                <a:lnTo>
                  <a:pt x="4089980" y="428751"/>
                </a:lnTo>
                <a:close/>
                <a:moveTo>
                  <a:pt x="1761332" y="428751"/>
                </a:moveTo>
                <a:lnTo>
                  <a:pt x="1761332" y="935190"/>
                </a:lnTo>
                <a:lnTo>
                  <a:pt x="2199626" y="935190"/>
                </a:lnTo>
                <a:lnTo>
                  <a:pt x="2199626" y="2542785"/>
                </a:lnTo>
                <a:lnTo>
                  <a:pt x="2814477" y="2542785"/>
                </a:lnTo>
                <a:lnTo>
                  <a:pt x="2814477" y="935190"/>
                </a:lnTo>
                <a:lnTo>
                  <a:pt x="3252771" y="935190"/>
                </a:lnTo>
                <a:lnTo>
                  <a:pt x="3252771" y="428751"/>
                </a:lnTo>
                <a:close/>
                <a:moveTo>
                  <a:pt x="9447984" y="396228"/>
                </a:moveTo>
                <a:cubicBezTo>
                  <a:pt x="9164047" y="396228"/>
                  <a:pt x="8946449" y="462328"/>
                  <a:pt x="8795188" y="594527"/>
                </a:cubicBezTo>
                <a:cubicBezTo>
                  <a:pt x="8643927" y="726727"/>
                  <a:pt x="8568298" y="892487"/>
                  <a:pt x="8568298" y="1091807"/>
                </a:cubicBezTo>
                <a:cubicBezTo>
                  <a:pt x="8568298" y="1246730"/>
                  <a:pt x="8620939" y="1381510"/>
                  <a:pt x="8726221" y="1496150"/>
                </a:cubicBezTo>
                <a:cubicBezTo>
                  <a:pt x="8831503" y="1610789"/>
                  <a:pt x="9069501" y="1703633"/>
                  <a:pt x="9440216" y="1774681"/>
                </a:cubicBezTo>
                <a:cubicBezTo>
                  <a:pt x="9537286" y="1794250"/>
                  <a:pt x="9604664" y="1816683"/>
                  <a:pt x="9642350" y="1841979"/>
                </a:cubicBezTo>
                <a:cubicBezTo>
                  <a:pt x="9680036" y="1867275"/>
                  <a:pt x="9698880" y="1902638"/>
                  <a:pt x="9698880" y="1948068"/>
                </a:cubicBezTo>
                <a:cubicBezTo>
                  <a:pt x="9698880" y="2034797"/>
                  <a:pt x="9617313" y="2078162"/>
                  <a:pt x="9454178" y="2078162"/>
                </a:cubicBezTo>
                <a:cubicBezTo>
                  <a:pt x="9244582" y="2078162"/>
                  <a:pt x="9114488" y="1992981"/>
                  <a:pt x="9063895" y="1822620"/>
                </a:cubicBezTo>
                <a:lnTo>
                  <a:pt x="8461434" y="1931032"/>
                </a:lnTo>
                <a:cubicBezTo>
                  <a:pt x="8582236" y="2360550"/>
                  <a:pt x="8900245" y="2575309"/>
                  <a:pt x="9415460" y="2575309"/>
                </a:cubicBezTo>
                <a:cubicBezTo>
                  <a:pt x="9697331" y="2575309"/>
                  <a:pt x="9924996" y="2508927"/>
                  <a:pt x="10098455" y="2376162"/>
                </a:cubicBezTo>
                <a:cubicBezTo>
                  <a:pt x="10271914" y="2243398"/>
                  <a:pt x="10358644" y="2070080"/>
                  <a:pt x="10358644" y="1856208"/>
                </a:cubicBezTo>
                <a:cubicBezTo>
                  <a:pt x="10358644" y="1720855"/>
                  <a:pt x="10323051" y="1603328"/>
                  <a:pt x="10251866" y="1503627"/>
                </a:cubicBezTo>
                <a:cubicBezTo>
                  <a:pt x="10180679" y="1403927"/>
                  <a:pt x="10091901" y="1333499"/>
                  <a:pt x="9985530" y="1292345"/>
                </a:cubicBezTo>
                <a:cubicBezTo>
                  <a:pt x="9879159" y="1251190"/>
                  <a:pt x="9699469" y="1203865"/>
                  <a:pt x="9446459" y="1150369"/>
                </a:cubicBezTo>
                <a:cubicBezTo>
                  <a:pt x="9354550" y="1130816"/>
                  <a:pt x="9292593" y="1110198"/>
                  <a:pt x="9260586" y="1088516"/>
                </a:cubicBezTo>
                <a:cubicBezTo>
                  <a:pt x="9228578" y="1066833"/>
                  <a:pt x="9212574" y="1036375"/>
                  <a:pt x="9212574" y="997140"/>
                </a:cubicBezTo>
                <a:cubicBezTo>
                  <a:pt x="9212574" y="909378"/>
                  <a:pt x="9283300" y="865497"/>
                  <a:pt x="9424752" y="865497"/>
                </a:cubicBezTo>
                <a:cubicBezTo>
                  <a:pt x="9595114" y="865497"/>
                  <a:pt x="9708172" y="936223"/>
                  <a:pt x="9763927" y="1077675"/>
                </a:cubicBezTo>
                <a:lnTo>
                  <a:pt x="10301341" y="915057"/>
                </a:lnTo>
                <a:cubicBezTo>
                  <a:pt x="10162986" y="569171"/>
                  <a:pt x="9878534" y="396228"/>
                  <a:pt x="9447984" y="39622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152400" dist="38100" dir="2700000" sx="102000" sy="102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321D1EB-E686-136D-DCE0-EDFFC69AC1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8" b="43816"/>
          <a:stretch/>
        </p:blipFill>
        <p:spPr bwMode="auto">
          <a:xfrm>
            <a:off x="4161339" y="-2799182"/>
            <a:ext cx="4081022" cy="102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1EA090A-EF0B-0AB1-4FA2-FE6A7956B4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4" b="34374"/>
          <a:stretch/>
        </p:blipFill>
        <p:spPr bwMode="auto">
          <a:xfrm>
            <a:off x="13087188" y="5972990"/>
            <a:ext cx="4081022" cy="4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rawing Pin PNG Transparent Images - PNG All">
            <a:extLst>
              <a:ext uri="{FF2B5EF4-FFF2-40B4-BE49-F238E27FC236}">
                <a16:creationId xmlns:a16="http://schemas.microsoft.com/office/drawing/2014/main" id="{C2AA372D-AA10-6DB9-D2F6-9D58BDCA0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3508" y="350922"/>
            <a:ext cx="943094" cy="71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Afbeelding 10" descr="Afbeelding met tekst, Lettertype, Graphics, grafische vormgeving&#10;&#10;Automatisch gegenereerde beschrijving">
            <a:extLst>
              <a:ext uri="{FF2B5EF4-FFF2-40B4-BE49-F238E27FC236}">
                <a16:creationId xmlns:a16="http://schemas.microsoft.com/office/drawing/2014/main" id="{4F8A0D4A-860C-7744-2CF9-FC25F4CF35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29" y="2872811"/>
            <a:ext cx="5519939" cy="2834646"/>
          </a:xfrm>
          <a:prstGeom prst="rect">
            <a:avLst/>
          </a:prstGeom>
        </p:spPr>
      </p:pic>
      <p:pic>
        <p:nvPicPr>
          <p:cNvPr id="17" name="Picture 4" descr="N.E.C. - Wikipedia">
            <a:extLst>
              <a:ext uri="{FF2B5EF4-FFF2-40B4-BE49-F238E27FC236}">
                <a16:creationId xmlns:a16="http://schemas.microsoft.com/office/drawing/2014/main" id="{349C6592-A863-5E65-BC08-4E80FF3DD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BD3DCD9B-80F7-8E62-F6B5-5A63D30280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9" name="Afbeelding 18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9789BB97-78FF-5757-0200-712B564A57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3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Afbeelding met gras, stadion, hemel, buitenshuis&#10;&#10;Automatisch gegenereerde beschrijving">
            <a:extLst>
              <a:ext uri="{FF2B5EF4-FFF2-40B4-BE49-F238E27FC236}">
                <a16:creationId xmlns:a16="http://schemas.microsoft.com/office/drawing/2014/main" id="{41E0136E-EE9E-2042-A3FE-28774E796A6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-12023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5C37AF98-9665-E7C2-5FFC-CBD3A6CF63C6}"/>
              </a:ext>
            </a:extLst>
          </p:cNvPr>
          <p:cNvSpPr txBox="1"/>
          <p:nvPr/>
        </p:nvSpPr>
        <p:spPr>
          <a:xfrm>
            <a:off x="7414355" y="1405672"/>
            <a:ext cx="4834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>
                <a:solidFill>
                  <a:schemeClr val="bg1"/>
                </a:solidFill>
                <a:latin typeface="Franklin Gothic Heavy" panose="020B0903020102020204" pitchFamily="34" charset="0"/>
              </a:rPr>
              <a:t>Thuisopdracht week 1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F33E742-4D0B-CFCE-C54F-787A4F1E4E02}"/>
              </a:ext>
            </a:extLst>
          </p:cNvPr>
          <p:cNvSpPr txBox="1"/>
          <p:nvPr/>
        </p:nvSpPr>
        <p:spPr>
          <a:xfrm>
            <a:off x="7471469" y="1909536"/>
            <a:ext cx="4834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Hang de poster thuis op en vertel thuis dat je bent begonnen met Scoor een Boek! </a:t>
            </a:r>
            <a:endParaRPr lang="nl-NL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AC4B3AA-162B-B425-AAB1-4F4E4BACB5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8" b="43816"/>
          <a:stretch/>
        </p:blipFill>
        <p:spPr bwMode="auto">
          <a:xfrm>
            <a:off x="3830797" y="2089446"/>
            <a:ext cx="4081022" cy="102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9D9E1F99-C646-4943-0B5D-A45BEC57AD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4" b="34374"/>
          <a:stretch/>
        </p:blipFill>
        <p:spPr bwMode="auto">
          <a:xfrm>
            <a:off x="3929384" y="6289936"/>
            <a:ext cx="4081022" cy="4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rawing Pin PNG Transparent Images - PNG All">
            <a:extLst>
              <a:ext uri="{FF2B5EF4-FFF2-40B4-BE49-F238E27FC236}">
                <a16:creationId xmlns:a16="http://schemas.microsoft.com/office/drawing/2014/main" id="{08FFD47A-6C24-1FF1-931E-08FF652AE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666" y="1864550"/>
            <a:ext cx="943094" cy="71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hthoek 23">
            <a:extLst>
              <a:ext uri="{FF2B5EF4-FFF2-40B4-BE49-F238E27FC236}">
                <a16:creationId xmlns:a16="http://schemas.microsoft.com/office/drawing/2014/main" id="{066B293B-3162-7E06-28EC-9716277DDCB3}"/>
              </a:ext>
            </a:extLst>
          </p:cNvPr>
          <p:cNvSpPr/>
          <p:nvPr/>
        </p:nvSpPr>
        <p:spPr>
          <a:xfrm>
            <a:off x="0" y="3072383"/>
            <a:ext cx="12192000" cy="1517925"/>
          </a:xfrm>
          <a:prstGeom prst="rect">
            <a:avLst/>
          </a:prstGeom>
          <a:solidFill>
            <a:schemeClr val="tx1">
              <a:lumMod val="95000"/>
              <a:lumOff val="5000"/>
              <a:alpha val="5294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4" name="Afbeelding 13" descr="Afbeelding met tekst, Menselijk gezicht, schermopname, kleding&#10;&#10;Automatisch gegenereerde beschrijving">
            <a:extLst>
              <a:ext uri="{FF2B5EF4-FFF2-40B4-BE49-F238E27FC236}">
                <a16:creationId xmlns:a16="http://schemas.microsoft.com/office/drawing/2014/main" id="{B487C0C7-C7F4-3F7B-0A74-C0FEA057B2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994" y="2937375"/>
            <a:ext cx="4951802" cy="3553908"/>
          </a:xfrm>
          <a:prstGeom prst="rect">
            <a:avLst/>
          </a:prstGeom>
        </p:spPr>
      </p:pic>
      <p:pic>
        <p:nvPicPr>
          <p:cNvPr id="16" name="Picture 4" descr="N.E.C. - Wikipedia">
            <a:extLst>
              <a:ext uri="{FF2B5EF4-FFF2-40B4-BE49-F238E27FC236}">
                <a16:creationId xmlns:a16="http://schemas.microsoft.com/office/drawing/2014/main" id="{69B22AC0-8B1A-364C-639E-75D94B0E3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0AFC374C-C88B-A874-ECE6-B4AB38DCA4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8" name="Afbeelding 17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DA7273DD-0FF9-D928-83EF-7034416EDB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  <p:pic>
        <p:nvPicPr>
          <p:cNvPr id="19" name="Afbeelding 18" descr="Afbeelding met tekst, Lettertype, Graphics, grafische vormgeving&#10;&#10;Automatisch gegenereerde beschrijving">
            <a:extLst>
              <a:ext uri="{FF2B5EF4-FFF2-40B4-BE49-F238E27FC236}">
                <a16:creationId xmlns:a16="http://schemas.microsoft.com/office/drawing/2014/main" id="{BA6B3B66-3AAD-521A-2D06-2F0514CFA3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776">
            <a:off x="182880" y="219453"/>
            <a:ext cx="3712464" cy="190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362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25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hemel, buitenshuis&#10;&#10;Automatisch gegenereerde beschrijving">
            <a:extLst>
              <a:ext uri="{FF2B5EF4-FFF2-40B4-BE49-F238E27FC236}">
                <a16:creationId xmlns:a16="http://schemas.microsoft.com/office/drawing/2014/main" id="{F9D879EB-876C-EAC6-50F2-91E19EADB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0"/>
            <a:ext cx="12186605" cy="68580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9C0E790-D5E1-85A3-8B5F-3D5C3505F219}"/>
              </a:ext>
            </a:extLst>
          </p:cNvPr>
          <p:cNvSpPr txBox="1"/>
          <p:nvPr/>
        </p:nvSpPr>
        <p:spPr>
          <a:xfrm>
            <a:off x="5490169" y="1954726"/>
            <a:ext cx="919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VLOG</a:t>
            </a:r>
          </a:p>
        </p:txBody>
      </p:sp>
      <p:pic>
        <p:nvPicPr>
          <p:cNvPr id="10" name="Afbeelding 9" descr="Afbeelding met Menselijk gezicht, persoon, kleding, glimlach&#10;&#10;Automatisch gegenereerde beschrijving">
            <a:hlinkClick r:id="rId3"/>
            <a:extLst>
              <a:ext uri="{FF2B5EF4-FFF2-40B4-BE49-F238E27FC236}">
                <a16:creationId xmlns:a16="http://schemas.microsoft.com/office/drawing/2014/main" id="{86708065-4928-265B-6291-5B270EA57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618" y="-405442"/>
            <a:ext cx="3856762" cy="6858000"/>
          </a:xfrm>
          <a:prstGeom prst="rect">
            <a:avLst/>
          </a:prstGeom>
        </p:spPr>
      </p:pic>
      <p:pic>
        <p:nvPicPr>
          <p:cNvPr id="8" name="Picture 4" descr="N.E.C. - Wikipedia">
            <a:extLst>
              <a:ext uri="{FF2B5EF4-FFF2-40B4-BE49-F238E27FC236}">
                <a16:creationId xmlns:a16="http://schemas.microsoft.com/office/drawing/2014/main" id="{DF01A54E-7270-7F34-AA0A-C236FBB00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6BFE2460-9C20-4643-D558-D9DF0DC3F5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3" name="Afbeelding 12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C13A23E4-4C39-B7A5-A940-C74CE2038C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  <p:pic>
        <p:nvPicPr>
          <p:cNvPr id="14" name="Afbeelding 13" descr="Afbeelding met tekst, Lettertype, Graphics, grafische vormgeving&#10;&#10;Automatisch gegenereerde beschrijving">
            <a:extLst>
              <a:ext uri="{FF2B5EF4-FFF2-40B4-BE49-F238E27FC236}">
                <a16:creationId xmlns:a16="http://schemas.microsoft.com/office/drawing/2014/main" id="{2AF6D094-8442-8484-160D-862FCFF50E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776">
            <a:off x="182880" y="219453"/>
            <a:ext cx="3712464" cy="190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87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A8184657B9584393512D69B33E6774" ma:contentTypeVersion="18" ma:contentTypeDescription="Een nieuw document maken." ma:contentTypeScope="" ma:versionID="9a3962f41c7dc1ef938d7bba0df8a7f6">
  <xsd:schema xmlns:xsd="http://www.w3.org/2001/XMLSchema" xmlns:xs="http://www.w3.org/2001/XMLSchema" xmlns:p="http://schemas.microsoft.com/office/2006/metadata/properties" xmlns:ns2="676e98fb-7e48-44aa-8a24-a8006834cdcb" xmlns:ns3="4fc508f9-0adc-43f1-850f-89787d8b881b" targetNamespace="http://schemas.microsoft.com/office/2006/metadata/properties" ma:root="true" ma:fieldsID="74a8598d82b26727dad5efa44b510b1b" ns2:_="" ns3:_="">
    <xsd:import namespace="676e98fb-7e48-44aa-8a24-a8006834cdcb"/>
    <xsd:import namespace="4fc508f9-0adc-43f1-850f-89787d8b88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6e98fb-7e48-44aa-8a24-a8006834cd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76ffcf93-f24d-4e2f-8f06-ae166e18d2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c508f9-0adc-43f1-850f-89787d8b88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c127747-859b-43de-a74a-976ab17d9b63}" ma:internalName="TaxCatchAll" ma:showField="CatchAllData" ma:web="4fc508f9-0adc-43f1-850f-89787d8b88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76e98fb-7e48-44aa-8a24-a8006834cdcb">
      <Terms xmlns="http://schemas.microsoft.com/office/infopath/2007/PartnerControls"/>
    </lcf76f155ced4ddcb4097134ff3c332f>
    <TaxCatchAll xmlns="4fc508f9-0adc-43f1-850f-89787d8b88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74C605-E8CE-44D2-95D8-42B1E1050F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6e98fb-7e48-44aa-8a24-a8006834cdcb"/>
    <ds:schemaRef ds:uri="4fc508f9-0adc-43f1-850f-89787d8b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F8B0D15-A5FE-4221-9DA8-7DD9C895635B}">
  <ds:schemaRefs>
    <ds:schemaRef ds:uri="http://schemas.microsoft.com/office/2006/metadata/properties"/>
    <ds:schemaRef ds:uri="http://schemas.microsoft.com/office/infopath/2007/PartnerControls"/>
    <ds:schemaRef ds:uri="676e98fb-7e48-44aa-8a24-a8006834cdcb"/>
    <ds:schemaRef ds:uri="4fc508f9-0adc-43f1-850f-89787d8b881b"/>
  </ds:schemaRefs>
</ds:datastoreItem>
</file>

<file path=customXml/itemProps3.xml><?xml version="1.0" encoding="utf-8"?>
<ds:datastoreItem xmlns:ds="http://schemas.openxmlformats.org/officeDocument/2006/customXml" ds:itemID="{CD436D0D-F76C-466E-851C-1858FEC987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Breedbeeld</PresentationFormat>
  <Paragraphs>3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Franklin Gothic Heavy</vt:lpstr>
      <vt:lpstr>Franklin Gothic Medium</vt:lpstr>
      <vt:lpstr>Kantoorthema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Kees Meulendijks</dc:creator>
  <cp:lastModifiedBy>Jolien Eshuis</cp:lastModifiedBy>
  <cp:revision>2</cp:revision>
  <dcterms:created xsi:type="dcterms:W3CDTF">2023-11-02T10:34:11Z</dcterms:created>
  <dcterms:modified xsi:type="dcterms:W3CDTF">2025-01-21T11:29:34Z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0x010100A4A8184657B9584393512D69B33E6774</vt:lpwstr>
  </property>
  <property fmtid="{D5CDD505-2E9C-101B-9397-08002B2CF9AE}" pid="3" name="MediaServiceImageTags">
    <vt:lpwstr/>
  </property>
</Properties>
</file>