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58" r:id="rId6"/>
    <p:sldId id="257" r:id="rId7"/>
    <p:sldId id="263" r:id="rId8"/>
    <p:sldId id="262" r:id="rId9"/>
    <p:sldId id="265" r:id="rId10"/>
    <p:sldId id="266" r:id="rId11"/>
    <p:sldId id="267" r:id="rId12"/>
    <p:sldId id="270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es Meulendijks" initials="KM" lastIdx="1" clrIdx="0">
    <p:extLst>
      <p:ext uri="{19B8F6BF-5375-455C-9EA6-DF929625EA0E}">
        <p15:presenceInfo xmlns:p15="http://schemas.microsoft.com/office/powerpoint/2012/main" userId="S::kmeulendijks@obgz.nl::ed72235d-632d-4eda-95ef-1a60bcc825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D7D"/>
    <a:srgbClr val="009A47"/>
    <a:srgbClr val="76191E"/>
    <a:srgbClr val="E50044"/>
    <a:srgbClr val="009DD4"/>
    <a:srgbClr val="ED7202"/>
    <a:srgbClr val="E33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C5301-36A1-4CB9-B578-56C44E681932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8CCDA-752A-43BB-B0F6-A5BA2F825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0977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CCDA-752A-43BB-B0F6-A5BA2F825AF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181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CCDA-752A-43BB-B0F6-A5BA2F825AF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7784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CCDA-752A-43BB-B0F6-A5BA2F825AF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8699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CCDA-752A-43BB-B0F6-A5BA2F825AF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5979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CCDA-752A-43BB-B0F6-A5BA2F825AF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1090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CCDA-752A-43BB-B0F6-A5BA2F825AF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1281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8CCDA-752A-43BB-B0F6-A5BA2F825AF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272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D99D1B-FEB0-4B39-AAC4-A40D7A78D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BA8C11F-000B-4623-94EE-6D22FBE91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36A034-369C-48BA-A0DC-F30D56FCF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7E1F53-8657-478A-9D0F-3F9344461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14941C-B568-456C-93BD-7D0E14FE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2203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09A5F1-8FCF-438B-B0DD-B75F167E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27C2F0D-594F-4FAA-ABEE-2E2C71341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23057E-DA4A-4A69-89A9-49EF4A80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9AEE4E-C764-4B29-9912-855D83A2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8ADEE1-22D5-4B24-BDAD-9626B27D9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132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0B94361-D064-4522-A54E-2F061D272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B0576A2-AB12-49E6-A178-F8CB43641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DF3AE3-E825-427A-957B-8B57EC3F0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1AAB99-D38E-41CE-B1F1-E6FAEB9A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708128-5BDD-4E6E-9BD4-3F305C212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4515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481CE7-11D1-4938-AE39-D01280813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88B189-056A-4FD5-97F5-DE2EDE9EC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588833-3195-4EFC-89AE-0E4410167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058470-9702-4FFC-A287-B6B3B587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A1C228-D54D-48E0-A09C-A117CB451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362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E8AE0-04BB-4D25-B6A4-0AC0624B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0F3109-27E5-46D8-B372-35951D886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905C57-4DAD-4319-93AF-3C602CBA1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ACCCF2-247B-4579-9743-A3940D47D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406B3F-4F8F-4384-8D14-622EA9CF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67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D91D9-6CE2-427A-8ED6-303B59D5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41F09E-6DAA-4CA9-8A58-80ACD4EB5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BC3F801-870A-443A-BEB0-F65360A6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6E9CFA-AFC2-4DC4-B36F-E2834BA5F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640B6B-278C-4B2A-AC03-E2378F7C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9A8532D-B123-4963-B600-AEA61933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3718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5047B-9753-40DB-B4AE-72DCFB3FE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56107B-D420-4E1F-BBBC-C741C60A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4A1151F-B99F-4F7D-B762-74E56EF67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FCCF306-CA14-4077-A784-2BA82D16E3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2DA4EE6-4CF7-4A21-A06F-A4FDF9123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E2FAA17-890F-4A6A-88EB-80B21549E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F12A3B2-57A3-4F0E-AC3E-359BE79B0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FC82456-13E1-4412-BE9E-D36E0167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948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1A5B3-0256-4EAF-9ED2-18B65A19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37F5495-F74C-48C4-8AEB-36BFC1D6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ED78C54-DEDC-4C9E-B90F-C7D0B0800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D9BDCB2-5430-4583-A0BD-2BA46ED7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46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55A41CE-B222-408F-8968-D00387730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08C462C-9961-468B-A0BA-506674BEA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F6D95F-D7AA-4BBE-AAED-2192F7B6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6092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C74F7-C127-4E97-9A46-208C7993B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A519E5-83CE-4884-9DB3-148AD1883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C4F797-8EC5-44EB-8D06-F3FA76659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0F58FBF-0A87-458C-82C5-F9F058E7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E74646C-C912-4814-8F83-B28144A37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7C95766-1B91-4879-A435-BD476112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5181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1DC229-FCF1-499E-83D5-5AFFC8C4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13087AB-3F35-4A58-A621-5B224D405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68B2B1F-9F83-4FC0-80F3-8D60E6AF2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5D43E9-5D5C-4F83-818D-2D89613D1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6DA-7087-4750-B71C-7CDE4E566F7B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4E6265E-B355-450C-8F4D-61B6537C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6AFF45-19F2-4D21-8A91-528CC1F9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478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DC224BC-EBA7-4249-B253-ED58B29A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410904-FE77-4110-BDB3-A31DF2426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2D0E38-CDB2-4F19-90B6-6678D347B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F56DA-7087-4750-B71C-7CDE4E566F7B}" type="datetimeFigureOut">
              <a:rPr lang="nl-NL" smtClean="0"/>
              <a:t>21-6-2021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058A0B-D231-47F8-822D-0C97AB835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A3976E-928F-41E8-B554-37D33AA92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B4A5-7F9E-497B-975C-B6D8896A0B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01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microsoft.com/office/2007/relationships/hdphoto" Target="../media/hdphoto1.wdp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5.gif"/><Relationship Id="rId4" Type="http://schemas.openxmlformats.org/officeDocument/2006/relationships/image" Target="../media/image1.png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027A6A6B-09A1-4951-B70B-E46DCB3C9A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3281624-34C0-4AAF-8A14-A988207E1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50" y="1222752"/>
            <a:ext cx="8579585" cy="571972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567E91A-8E23-4C2D-BF80-21990A813979}"/>
              </a:ext>
            </a:extLst>
          </p:cNvPr>
          <p:cNvSpPr txBox="1"/>
          <p:nvPr/>
        </p:nvSpPr>
        <p:spPr>
          <a:xfrm>
            <a:off x="-1" y="254275"/>
            <a:ext cx="74749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De GROTE BiebBoys </a:t>
            </a:r>
            <a:r>
              <a:rPr lang="nl-NL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Zomerchallenge</a:t>
            </a:r>
            <a:endParaRPr lang="nl-NL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31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E7DE4DF4-3ABE-4B9C-AA3F-7F4780C1E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0959D-B307-400D-97B6-2400AF21C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01" y="722871"/>
            <a:ext cx="7878274" cy="4182059"/>
          </a:xfrm>
          <a:prstGeom prst="roundRect">
            <a:avLst/>
          </a:prstGeom>
        </p:spPr>
      </p:pic>
      <p:pic>
        <p:nvPicPr>
          <p:cNvPr id="14" name="Afbeelding 3" descr="Afbeelding met donker&#10;&#10;Automatisch gegenereerde beschrijving">
            <a:extLst>
              <a:ext uri="{FF2B5EF4-FFF2-40B4-BE49-F238E27FC236}">
                <a16:creationId xmlns:a16="http://schemas.microsoft.com/office/drawing/2014/main" id="{EB17B765-7C2D-4397-BF24-0DA8F11FF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38" y="886120"/>
            <a:ext cx="4572000" cy="6858000"/>
          </a:xfrm>
          <a:prstGeom prst="rect">
            <a:avLst/>
          </a:prstGeom>
        </p:spPr>
      </p:pic>
      <p:pic>
        <p:nvPicPr>
          <p:cNvPr id="15" name="Afbeelding 7">
            <a:extLst>
              <a:ext uri="{FF2B5EF4-FFF2-40B4-BE49-F238E27FC236}">
                <a16:creationId xmlns:a16="http://schemas.microsoft.com/office/drawing/2014/main" id="{C32ED39E-238F-45A6-BB56-7B3707E14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238" y="-81041"/>
            <a:ext cx="4572000" cy="6858000"/>
          </a:xfrm>
          <a:prstGeom prst="rect">
            <a:avLst/>
          </a:prstGeom>
        </p:spPr>
      </p:pic>
      <p:pic>
        <p:nvPicPr>
          <p:cNvPr id="6" name="Picture 2" descr="Jane Goodall Instituut Nederland yellow jane goodall doe mee chimpansee Sticker">
            <a:extLst>
              <a:ext uri="{FF2B5EF4-FFF2-40B4-BE49-F238E27FC236}">
                <a16:creationId xmlns:a16="http://schemas.microsoft.com/office/drawing/2014/main" id="{F3E73D9F-5B6B-4A1B-9309-1535163C89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71" y="97802"/>
            <a:ext cx="1947495" cy="194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42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766E7B8E-91C8-4E63-A816-0FA19BF61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0" y="5118803"/>
            <a:ext cx="12192001" cy="2116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673B9E-9475-4647-8AC8-790095056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1"/>
          <a:stretch/>
        </p:blipFill>
        <p:spPr>
          <a:xfrm>
            <a:off x="2406799" y="0"/>
            <a:ext cx="5114174" cy="7235122"/>
          </a:xfrm>
          <a:prstGeom prst="rect">
            <a:avLst/>
          </a:prstGeom>
        </p:spPr>
      </p:pic>
      <p:pic>
        <p:nvPicPr>
          <p:cNvPr id="5124" name="Picture 4" descr="Awesome Kosher Food Sticker by Seasons Kosher">
            <a:extLst>
              <a:ext uri="{FF2B5EF4-FFF2-40B4-BE49-F238E27FC236}">
                <a16:creationId xmlns:a16="http://schemas.microsoft.com/office/drawing/2014/main" id="{B39F0EC9-958B-494D-8F2E-7FEB32700C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763" y="1739197"/>
            <a:ext cx="2671447" cy="267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386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1636E4B-9E18-4715-B716-310A563C7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00ABCF-1784-4BA9-8900-2701DBA49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388" y="0"/>
            <a:ext cx="7323221" cy="6858000"/>
          </a:xfrm>
          <a:prstGeom prst="rect">
            <a:avLst/>
          </a:prstGeom>
        </p:spPr>
      </p:pic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8DB922BC-5E38-40B7-AD00-317649F32018}"/>
              </a:ext>
            </a:extLst>
          </p:cNvPr>
          <p:cNvSpPr/>
          <p:nvPr/>
        </p:nvSpPr>
        <p:spPr>
          <a:xfrm>
            <a:off x="7057748" y="6232124"/>
            <a:ext cx="2148396" cy="630315"/>
          </a:xfrm>
          <a:custGeom>
            <a:avLst/>
            <a:gdLst>
              <a:gd name="connsiteX0" fmla="*/ 97654 w 2148396"/>
              <a:gd name="connsiteY0" fmla="*/ 506027 h 630315"/>
              <a:gd name="connsiteX1" fmla="*/ 150920 w 2148396"/>
              <a:gd name="connsiteY1" fmla="*/ 0 h 630315"/>
              <a:gd name="connsiteX2" fmla="*/ 381739 w 2148396"/>
              <a:gd name="connsiteY2" fmla="*/ 106532 h 630315"/>
              <a:gd name="connsiteX3" fmla="*/ 896644 w 2148396"/>
              <a:gd name="connsiteY3" fmla="*/ 106532 h 630315"/>
              <a:gd name="connsiteX4" fmla="*/ 2148396 w 2148396"/>
              <a:gd name="connsiteY4" fmla="*/ 168676 h 630315"/>
              <a:gd name="connsiteX5" fmla="*/ 2104007 w 2148396"/>
              <a:gd name="connsiteY5" fmla="*/ 630315 h 630315"/>
              <a:gd name="connsiteX6" fmla="*/ 0 w 2148396"/>
              <a:gd name="connsiteY6" fmla="*/ 612559 h 630315"/>
              <a:gd name="connsiteX7" fmla="*/ 97654 w 2148396"/>
              <a:gd name="connsiteY7" fmla="*/ 506027 h 63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8396" h="630315">
                <a:moveTo>
                  <a:pt x="97654" y="506027"/>
                </a:moveTo>
                <a:lnTo>
                  <a:pt x="150920" y="0"/>
                </a:lnTo>
                <a:lnTo>
                  <a:pt x="381739" y="106532"/>
                </a:lnTo>
                <a:lnTo>
                  <a:pt x="896644" y="106532"/>
                </a:lnTo>
                <a:lnTo>
                  <a:pt x="2148396" y="168676"/>
                </a:lnTo>
                <a:lnTo>
                  <a:pt x="2104007" y="630315"/>
                </a:lnTo>
                <a:lnTo>
                  <a:pt x="0" y="612559"/>
                </a:lnTo>
                <a:lnTo>
                  <a:pt x="97654" y="506027"/>
                </a:lnTo>
                <a:close/>
              </a:path>
            </a:pathLst>
          </a:custGeom>
          <a:solidFill>
            <a:srgbClr val="E50044"/>
          </a:solidFill>
          <a:ln>
            <a:solidFill>
              <a:srgbClr val="E50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4A25860E-F676-4B94-8630-D66DCD34D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920" y="5365243"/>
            <a:ext cx="2116320" cy="21163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3DC7A3D-C69C-4292-87E5-19196551D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7281">
            <a:off x="370177" y="4548693"/>
            <a:ext cx="2747757" cy="204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09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558F12FC-C290-4634-B212-0D1C45ACF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913720"/>
            <a:ext cx="12192001" cy="2116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1F7300-CE20-4A62-8DA7-793BAABD52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00"/>
          <a:stretch/>
        </p:blipFill>
        <p:spPr>
          <a:xfrm>
            <a:off x="2293119" y="-26900"/>
            <a:ext cx="7784135" cy="701883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B0BAA07-7418-4589-B5E5-D58F94C6C42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153">
            <a:off x="-549668" y="1860353"/>
            <a:ext cx="4572000" cy="4572000"/>
          </a:xfrm>
          <a:prstGeom prst="rect">
            <a:avLst/>
          </a:prstGeom>
        </p:spPr>
      </p:pic>
      <p:pic>
        <p:nvPicPr>
          <p:cNvPr id="4098" name="Picture 2" descr="Follow Me Dance Sticker by realoshop">
            <a:extLst>
              <a:ext uri="{FF2B5EF4-FFF2-40B4-BE49-F238E27FC236}">
                <a16:creationId xmlns:a16="http://schemas.microsoft.com/office/drawing/2014/main" id="{076D78F4-AE65-41DB-AD70-B025EF53B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86" y="571500"/>
            <a:ext cx="1255764" cy="125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ogo Flashing Sticker by Fashion Drug">
            <a:extLst>
              <a:ext uri="{FF2B5EF4-FFF2-40B4-BE49-F238E27FC236}">
                <a16:creationId xmlns:a16="http://schemas.microsoft.com/office/drawing/2014/main" id="{8418FB9F-AF1B-4343-A675-A7F2733B7F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993" y="20002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50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m Clipart - ClipartBarn">
            <a:extLst>
              <a:ext uri="{FF2B5EF4-FFF2-40B4-BE49-F238E27FC236}">
                <a16:creationId xmlns:a16="http://schemas.microsoft.com/office/drawing/2014/main" id="{2E3ADDE1-2FA1-4DFC-B879-920677AF5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48" y="423894"/>
            <a:ext cx="3473402" cy="496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558F12FC-C290-4634-B212-0D1C45ACF9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913720"/>
            <a:ext cx="12192001" cy="211631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BC37D29-0B68-4687-B2C6-0519ABA9F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9424" y="0"/>
            <a:ext cx="7322576" cy="7030039"/>
          </a:xfrm>
          <a:prstGeom prst="rect">
            <a:avLst/>
          </a:prstGeom>
        </p:spPr>
      </p:pic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D3FB656A-C186-484D-ACCF-77B5039D8B06}"/>
              </a:ext>
            </a:extLst>
          </p:cNvPr>
          <p:cNvSpPr/>
          <p:nvPr/>
        </p:nvSpPr>
        <p:spPr>
          <a:xfrm>
            <a:off x="809625" y="1228725"/>
            <a:ext cx="771525" cy="238125"/>
          </a:xfrm>
          <a:custGeom>
            <a:avLst/>
            <a:gdLst>
              <a:gd name="connsiteX0" fmla="*/ 0 w 771525"/>
              <a:gd name="connsiteY0" fmla="*/ 0 h 238125"/>
              <a:gd name="connsiteX1" fmla="*/ 23813 w 771525"/>
              <a:gd name="connsiteY1" fmla="*/ 176213 h 238125"/>
              <a:gd name="connsiteX2" fmla="*/ 271463 w 771525"/>
              <a:gd name="connsiteY2" fmla="*/ 171450 h 238125"/>
              <a:gd name="connsiteX3" fmla="*/ 447675 w 771525"/>
              <a:gd name="connsiteY3" fmla="*/ 190500 h 238125"/>
              <a:gd name="connsiteX4" fmla="*/ 723900 w 771525"/>
              <a:gd name="connsiteY4" fmla="*/ 238125 h 238125"/>
              <a:gd name="connsiteX5" fmla="*/ 771525 w 771525"/>
              <a:gd name="connsiteY5" fmla="*/ 85725 h 238125"/>
              <a:gd name="connsiteX6" fmla="*/ 481013 w 771525"/>
              <a:gd name="connsiteY6" fmla="*/ 23813 h 238125"/>
              <a:gd name="connsiteX7" fmla="*/ 280988 w 771525"/>
              <a:gd name="connsiteY7" fmla="*/ 9525 h 238125"/>
              <a:gd name="connsiteX8" fmla="*/ 100013 w 771525"/>
              <a:gd name="connsiteY8" fmla="*/ 9525 h 238125"/>
              <a:gd name="connsiteX9" fmla="*/ 0 w 771525"/>
              <a:gd name="connsiteY9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1525" h="238125">
                <a:moveTo>
                  <a:pt x="0" y="0"/>
                </a:moveTo>
                <a:lnTo>
                  <a:pt x="23813" y="176213"/>
                </a:lnTo>
                <a:lnTo>
                  <a:pt x="271463" y="171450"/>
                </a:lnTo>
                <a:lnTo>
                  <a:pt x="447675" y="190500"/>
                </a:lnTo>
                <a:lnTo>
                  <a:pt x="723900" y="238125"/>
                </a:lnTo>
                <a:lnTo>
                  <a:pt x="771525" y="85725"/>
                </a:lnTo>
                <a:lnTo>
                  <a:pt x="481013" y="23813"/>
                </a:lnTo>
                <a:lnTo>
                  <a:pt x="280988" y="9525"/>
                </a:lnTo>
                <a:lnTo>
                  <a:pt x="100013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558CCBD-29F7-4697-86B8-A0596D9AA1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5" r="1622" b="953"/>
          <a:stretch/>
        </p:blipFill>
        <p:spPr>
          <a:xfrm rot="344830">
            <a:off x="753813" y="821702"/>
            <a:ext cx="883146" cy="879680"/>
          </a:xfrm>
          <a:prstGeom prst="rect">
            <a:avLst/>
          </a:prstGeom>
        </p:spPr>
      </p:pic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421A0725-7CE5-4D57-8635-77334514E4AB}"/>
              </a:ext>
            </a:extLst>
          </p:cNvPr>
          <p:cNvSpPr/>
          <p:nvPr/>
        </p:nvSpPr>
        <p:spPr>
          <a:xfrm>
            <a:off x="873919" y="2590768"/>
            <a:ext cx="771525" cy="238125"/>
          </a:xfrm>
          <a:custGeom>
            <a:avLst/>
            <a:gdLst>
              <a:gd name="connsiteX0" fmla="*/ 0 w 771525"/>
              <a:gd name="connsiteY0" fmla="*/ 0 h 238125"/>
              <a:gd name="connsiteX1" fmla="*/ 23813 w 771525"/>
              <a:gd name="connsiteY1" fmla="*/ 176213 h 238125"/>
              <a:gd name="connsiteX2" fmla="*/ 271463 w 771525"/>
              <a:gd name="connsiteY2" fmla="*/ 171450 h 238125"/>
              <a:gd name="connsiteX3" fmla="*/ 447675 w 771525"/>
              <a:gd name="connsiteY3" fmla="*/ 190500 h 238125"/>
              <a:gd name="connsiteX4" fmla="*/ 723900 w 771525"/>
              <a:gd name="connsiteY4" fmla="*/ 238125 h 238125"/>
              <a:gd name="connsiteX5" fmla="*/ 771525 w 771525"/>
              <a:gd name="connsiteY5" fmla="*/ 85725 h 238125"/>
              <a:gd name="connsiteX6" fmla="*/ 481013 w 771525"/>
              <a:gd name="connsiteY6" fmla="*/ 23813 h 238125"/>
              <a:gd name="connsiteX7" fmla="*/ 280988 w 771525"/>
              <a:gd name="connsiteY7" fmla="*/ 9525 h 238125"/>
              <a:gd name="connsiteX8" fmla="*/ 100013 w 771525"/>
              <a:gd name="connsiteY8" fmla="*/ 9525 h 238125"/>
              <a:gd name="connsiteX9" fmla="*/ 0 w 771525"/>
              <a:gd name="connsiteY9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1525" h="238125">
                <a:moveTo>
                  <a:pt x="0" y="0"/>
                </a:moveTo>
                <a:lnTo>
                  <a:pt x="23813" y="176213"/>
                </a:lnTo>
                <a:lnTo>
                  <a:pt x="271463" y="171450"/>
                </a:lnTo>
                <a:lnTo>
                  <a:pt x="447675" y="190500"/>
                </a:lnTo>
                <a:lnTo>
                  <a:pt x="723900" y="238125"/>
                </a:lnTo>
                <a:lnTo>
                  <a:pt x="771525" y="85725"/>
                </a:lnTo>
                <a:lnTo>
                  <a:pt x="481013" y="23813"/>
                </a:lnTo>
                <a:lnTo>
                  <a:pt x="280988" y="9525"/>
                </a:lnTo>
                <a:lnTo>
                  <a:pt x="100013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1CF03F6-CFBA-4B82-8D2A-6C483E99F4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5" r="1622" b="953"/>
          <a:stretch/>
        </p:blipFill>
        <p:spPr>
          <a:xfrm rot="344830">
            <a:off x="802499" y="2203609"/>
            <a:ext cx="887855" cy="879680"/>
          </a:xfrm>
          <a:prstGeom prst="rect">
            <a:avLst/>
          </a:prstGeom>
        </p:spPr>
      </p:pic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E3B5BBEF-BB98-458A-855F-FBE6CDF40DA8}"/>
              </a:ext>
            </a:extLst>
          </p:cNvPr>
          <p:cNvSpPr/>
          <p:nvPr/>
        </p:nvSpPr>
        <p:spPr>
          <a:xfrm rot="173170">
            <a:off x="2969623" y="4516347"/>
            <a:ext cx="598593" cy="160401"/>
          </a:xfrm>
          <a:custGeom>
            <a:avLst/>
            <a:gdLst>
              <a:gd name="connsiteX0" fmla="*/ 0 w 771525"/>
              <a:gd name="connsiteY0" fmla="*/ 0 h 238125"/>
              <a:gd name="connsiteX1" fmla="*/ 23813 w 771525"/>
              <a:gd name="connsiteY1" fmla="*/ 176213 h 238125"/>
              <a:gd name="connsiteX2" fmla="*/ 271463 w 771525"/>
              <a:gd name="connsiteY2" fmla="*/ 171450 h 238125"/>
              <a:gd name="connsiteX3" fmla="*/ 447675 w 771525"/>
              <a:gd name="connsiteY3" fmla="*/ 190500 h 238125"/>
              <a:gd name="connsiteX4" fmla="*/ 723900 w 771525"/>
              <a:gd name="connsiteY4" fmla="*/ 238125 h 238125"/>
              <a:gd name="connsiteX5" fmla="*/ 771525 w 771525"/>
              <a:gd name="connsiteY5" fmla="*/ 85725 h 238125"/>
              <a:gd name="connsiteX6" fmla="*/ 481013 w 771525"/>
              <a:gd name="connsiteY6" fmla="*/ 23813 h 238125"/>
              <a:gd name="connsiteX7" fmla="*/ 280988 w 771525"/>
              <a:gd name="connsiteY7" fmla="*/ 9525 h 238125"/>
              <a:gd name="connsiteX8" fmla="*/ 100013 w 771525"/>
              <a:gd name="connsiteY8" fmla="*/ 9525 h 238125"/>
              <a:gd name="connsiteX9" fmla="*/ 0 w 771525"/>
              <a:gd name="connsiteY9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1525" h="238125">
                <a:moveTo>
                  <a:pt x="0" y="0"/>
                </a:moveTo>
                <a:lnTo>
                  <a:pt x="23813" y="176213"/>
                </a:lnTo>
                <a:lnTo>
                  <a:pt x="271463" y="171450"/>
                </a:lnTo>
                <a:lnTo>
                  <a:pt x="447675" y="190500"/>
                </a:lnTo>
                <a:lnTo>
                  <a:pt x="723900" y="238125"/>
                </a:lnTo>
                <a:lnTo>
                  <a:pt x="771525" y="85725"/>
                </a:lnTo>
                <a:lnTo>
                  <a:pt x="481013" y="23813"/>
                </a:lnTo>
                <a:lnTo>
                  <a:pt x="280988" y="9525"/>
                </a:lnTo>
                <a:lnTo>
                  <a:pt x="100013" y="95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60C3DB39-BEA5-4FA0-9541-43DBEFAE72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5" r="1622" b="953"/>
          <a:stretch/>
        </p:blipFill>
        <p:spPr>
          <a:xfrm rot="344830">
            <a:off x="2927190" y="4201202"/>
            <a:ext cx="686188" cy="679870"/>
          </a:xfrm>
          <a:prstGeom prst="rect">
            <a:avLst/>
          </a:prstGeom>
        </p:spPr>
      </p:pic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5269AE67-85B6-4853-B9B6-6762DD32DBE9}"/>
              </a:ext>
            </a:extLst>
          </p:cNvPr>
          <p:cNvSpPr/>
          <p:nvPr/>
        </p:nvSpPr>
        <p:spPr>
          <a:xfrm>
            <a:off x="1816894" y="3614738"/>
            <a:ext cx="590550" cy="190500"/>
          </a:xfrm>
          <a:custGeom>
            <a:avLst/>
            <a:gdLst>
              <a:gd name="connsiteX0" fmla="*/ 0 w 590550"/>
              <a:gd name="connsiteY0" fmla="*/ 2381 h 190500"/>
              <a:gd name="connsiteX1" fmla="*/ 7144 w 590550"/>
              <a:gd name="connsiteY1" fmla="*/ 133350 h 190500"/>
              <a:gd name="connsiteX2" fmla="*/ 90487 w 590550"/>
              <a:gd name="connsiteY2" fmla="*/ 135731 h 190500"/>
              <a:gd name="connsiteX3" fmla="*/ 245269 w 590550"/>
              <a:gd name="connsiteY3" fmla="*/ 135731 h 190500"/>
              <a:gd name="connsiteX4" fmla="*/ 450056 w 590550"/>
              <a:gd name="connsiteY4" fmla="*/ 166687 h 190500"/>
              <a:gd name="connsiteX5" fmla="*/ 557212 w 590550"/>
              <a:gd name="connsiteY5" fmla="*/ 190500 h 190500"/>
              <a:gd name="connsiteX6" fmla="*/ 590550 w 590550"/>
              <a:gd name="connsiteY6" fmla="*/ 66675 h 190500"/>
              <a:gd name="connsiteX7" fmla="*/ 416719 w 590550"/>
              <a:gd name="connsiteY7" fmla="*/ 33337 h 190500"/>
              <a:gd name="connsiteX8" fmla="*/ 197644 w 590550"/>
              <a:gd name="connsiteY8" fmla="*/ 0 h 190500"/>
              <a:gd name="connsiteX9" fmla="*/ 0 w 590550"/>
              <a:gd name="connsiteY9" fmla="*/ 2381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0550" h="190500">
                <a:moveTo>
                  <a:pt x="0" y="2381"/>
                </a:moveTo>
                <a:lnTo>
                  <a:pt x="7144" y="133350"/>
                </a:lnTo>
                <a:lnTo>
                  <a:pt x="90487" y="135731"/>
                </a:lnTo>
                <a:lnTo>
                  <a:pt x="245269" y="135731"/>
                </a:lnTo>
                <a:lnTo>
                  <a:pt x="450056" y="166687"/>
                </a:lnTo>
                <a:lnTo>
                  <a:pt x="557212" y="190500"/>
                </a:lnTo>
                <a:lnTo>
                  <a:pt x="590550" y="66675"/>
                </a:lnTo>
                <a:lnTo>
                  <a:pt x="416719" y="33337"/>
                </a:lnTo>
                <a:lnTo>
                  <a:pt x="197644" y="0"/>
                </a:lnTo>
                <a:lnTo>
                  <a:pt x="0" y="238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32" name="Picture 8" descr="Mood Day Sticker">
            <a:extLst>
              <a:ext uri="{FF2B5EF4-FFF2-40B4-BE49-F238E27FC236}">
                <a16:creationId xmlns:a16="http://schemas.microsoft.com/office/drawing/2014/main" id="{C1FA5A39-405E-4F41-989D-71C83D4FE7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7448">
            <a:off x="1711631" y="654081"/>
            <a:ext cx="3098494" cy="18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2C84EB2E-C860-491B-AA3C-AB567E13C748}"/>
              </a:ext>
            </a:extLst>
          </p:cNvPr>
          <p:cNvSpPr/>
          <p:nvPr/>
        </p:nvSpPr>
        <p:spPr>
          <a:xfrm>
            <a:off x="2152650" y="1381125"/>
            <a:ext cx="2362200" cy="1695450"/>
          </a:xfrm>
          <a:custGeom>
            <a:avLst/>
            <a:gdLst>
              <a:gd name="connsiteX0" fmla="*/ 2362200 w 2362200"/>
              <a:gd name="connsiteY0" fmla="*/ 1695450 h 1695450"/>
              <a:gd name="connsiteX1" fmla="*/ 0 w 2362200"/>
              <a:gd name="connsiteY1" fmla="*/ 809625 h 1695450"/>
              <a:gd name="connsiteX2" fmla="*/ 85725 w 2362200"/>
              <a:gd name="connsiteY2" fmla="*/ 0 h 1695450"/>
              <a:gd name="connsiteX3" fmla="*/ 771525 w 2362200"/>
              <a:gd name="connsiteY3" fmla="*/ 57150 h 1695450"/>
              <a:gd name="connsiteX4" fmla="*/ 1695450 w 2362200"/>
              <a:gd name="connsiteY4" fmla="*/ 257175 h 1695450"/>
              <a:gd name="connsiteX5" fmla="*/ 1971675 w 2362200"/>
              <a:gd name="connsiteY5" fmla="*/ 619125 h 1695450"/>
              <a:gd name="connsiteX6" fmla="*/ 2362200 w 2362200"/>
              <a:gd name="connsiteY6" fmla="*/ 169545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2200" h="1695450">
                <a:moveTo>
                  <a:pt x="2362200" y="1695450"/>
                </a:moveTo>
                <a:lnTo>
                  <a:pt x="0" y="809625"/>
                </a:lnTo>
                <a:lnTo>
                  <a:pt x="85725" y="0"/>
                </a:lnTo>
                <a:lnTo>
                  <a:pt x="771525" y="57150"/>
                </a:lnTo>
                <a:lnTo>
                  <a:pt x="1695450" y="257175"/>
                </a:lnTo>
                <a:lnTo>
                  <a:pt x="1971675" y="619125"/>
                </a:lnTo>
                <a:lnTo>
                  <a:pt x="2362200" y="16954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56806A6D-8691-498A-A961-08C96479CD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5" r="1622" b="953"/>
          <a:stretch/>
        </p:blipFill>
        <p:spPr>
          <a:xfrm rot="344830">
            <a:off x="1764483" y="3307108"/>
            <a:ext cx="686188" cy="679870"/>
          </a:xfrm>
          <a:prstGeom prst="rect">
            <a:avLst/>
          </a:prstGeom>
        </p:spPr>
      </p:pic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5D0B557B-070A-46EE-9C61-D39BA82EB666}"/>
              </a:ext>
            </a:extLst>
          </p:cNvPr>
          <p:cNvSpPr/>
          <p:nvPr/>
        </p:nvSpPr>
        <p:spPr>
          <a:xfrm>
            <a:off x="11300184" y="3338491"/>
            <a:ext cx="1246390" cy="1660124"/>
          </a:xfrm>
          <a:custGeom>
            <a:avLst/>
            <a:gdLst>
              <a:gd name="connsiteX0" fmla="*/ 825624 w 976544"/>
              <a:gd name="connsiteY0" fmla="*/ 1660124 h 1660124"/>
              <a:gd name="connsiteX1" fmla="*/ 0 w 976544"/>
              <a:gd name="connsiteY1" fmla="*/ 1358284 h 1660124"/>
              <a:gd name="connsiteX2" fmla="*/ 133165 w 976544"/>
              <a:gd name="connsiteY2" fmla="*/ 53266 h 1660124"/>
              <a:gd name="connsiteX3" fmla="*/ 878890 w 976544"/>
              <a:gd name="connsiteY3" fmla="*/ 0 h 1660124"/>
              <a:gd name="connsiteX4" fmla="*/ 976544 w 976544"/>
              <a:gd name="connsiteY4" fmla="*/ 97655 h 1660124"/>
              <a:gd name="connsiteX5" fmla="*/ 825624 w 976544"/>
              <a:gd name="connsiteY5" fmla="*/ 1660124 h 166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6544" h="1660124">
                <a:moveTo>
                  <a:pt x="825624" y="1660124"/>
                </a:moveTo>
                <a:lnTo>
                  <a:pt x="0" y="1358284"/>
                </a:lnTo>
                <a:lnTo>
                  <a:pt x="133165" y="53266"/>
                </a:lnTo>
                <a:lnTo>
                  <a:pt x="878890" y="0"/>
                </a:lnTo>
                <a:lnTo>
                  <a:pt x="976544" y="97655"/>
                </a:lnTo>
                <a:lnTo>
                  <a:pt x="825624" y="1660124"/>
                </a:lnTo>
                <a:close/>
              </a:path>
            </a:pathLst>
          </a:custGeom>
          <a:solidFill>
            <a:srgbClr val="009A47"/>
          </a:solidFill>
          <a:ln>
            <a:solidFill>
              <a:srgbClr val="009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34" name="Picture 10" descr="excited betty Sticker by Hey Duggee">
            <a:extLst>
              <a:ext uri="{FF2B5EF4-FFF2-40B4-BE49-F238E27FC236}">
                <a16:creationId xmlns:a16="http://schemas.microsoft.com/office/drawing/2014/main" id="{5CE0A0A6-28B3-45DC-9B67-2A4A2CD0B2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093" y="3218072"/>
            <a:ext cx="1520764" cy="132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82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558F12FC-C290-4634-B212-0D1C45ACF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913720"/>
            <a:ext cx="12192001" cy="211631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331B0AC-7B38-4B6A-A25E-7BE100C8A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089232" cy="7030039"/>
          </a:xfrm>
          <a:prstGeom prst="rect">
            <a:avLst/>
          </a:prstGeom>
        </p:spPr>
      </p:pic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679BDC85-784B-4D9E-8B16-ACBBF1695150}"/>
              </a:ext>
            </a:extLst>
          </p:cNvPr>
          <p:cNvSpPr/>
          <p:nvPr/>
        </p:nvSpPr>
        <p:spPr>
          <a:xfrm>
            <a:off x="-9525" y="476250"/>
            <a:ext cx="857250" cy="1971675"/>
          </a:xfrm>
          <a:custGeom>
            <a:avLst/>
            <a:gdLst>
              <a:gd name="connsiteX0" fmla="*/ 19050 w 857250"/>
              <a:gd name="connsiteY0" fmla="*/ 1914525 h 1971675"/>
              <a:gd name="connsiteX1" fmla="*/ 19050 w 857250"/>
              <a:gd name="connsiteY1" fmla="*/ 1971675 h 1971675"/>
              <a:gd name="connsiteX2" fmla="*/ 857250 w 857250"/>
              <a:gd name="connsiteY2" fmla="*/ 695325 h 1971675"/>
              <a:gd name="connsiteX3" fmla="*/ 476250 w 857250"/>
              <a:gd name="connsiteY3" fmla="*/ 76200 h 1971675"/>
              <a:gd name="connsiteX4" fmla="*/ 0 w 857250"/>
              <a:gd name="connsiteY4" fmla="*/ 0 h 1971675"/>
              <a:gd name="connsiteX5" fmla="*/ 0 w 857250"/>
              <a:gd name="connsiteY5" fmla="*/ 1971675 h 1971675"/>
              <a:gd name="connsiteX6" fmla="*/ 19050 w 857250"/>
              <a:gd name="connsiteY6" fmla="*/ 1914525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7250" h="1971675">
                <a:moveTo>
                  <a:pt x="19050" y="1914525"/>
                </a:moveTo>
                <a:lnTo>
                  <a:pt x="19050" y="1971675"/>
                </a:lnTo>
                <a:lnTo>
                  <a:pt x="857250" y="695325"/>
                </a:lnTo>
                <a:lnTo>
                  <a:pt x="476250" y="76200"/>
                </a:lnTo>
                <a:lnTo>
                  <a:pt x="0" y="0"/>
                </a:lnTo>
                <a:lnTo>
                  <a:pt x="0" y="1971675"/>
                </a:lnTo>
                <a:lnTo>
                  <a:pt x="19050" y="1914525"/>
                </a:lnTo>
                <a:close/>
              </a:path>
            </a:pathLst>
          </a:custGeom>
          <a:solidFill>
            <a:srgbClr val="E50044"/>
          </a:solidFill>
          <a:ln>
            <a:solidFill>
              <a:srgbClr val="E500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F8460B-B47E-4736-92F5-2FECCDB55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8110">
            <a:off x="8625472" y="76009"/>
            <a:ext cx="2823080" cy="2571750"/>
          </a:xfrm>
          <a:prstGeom prst="rect">
            <a:avLst/>
          </a:prstGeom>
        </p:spPr>
      </p:pic>
      <p:pic>
        <p:nvPicPr>
          <p:cNvPr id="3074" name="Picture 2" descr="Erre Design book books libro libros Sticker">
            <a:extLst>
              <a:ext uri="{FF2B5EF4-FFF2-40B4-BE49-F238E27FC236}">
                <a16:creationId xmlns:a16="http://schemas.microsoft.com/office/drawing/2014/main" id="{5B8A0E35-67AF-4DDE-9CA5-2F29425884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873" y="5258554"/>
            <a:ext cx="1771485" cy="177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rrow Direction Sticker">
            <a:extLst>
              <a:ext uri="{FF2B5EF4-FFF2-40B4-BE49-F238E27FC236}">
                <a16:creationId xmlns:a16="http://schemas.microsoft.com/office/drawing/2014/main" id="{E4F9E5CA-9BB2-4CFD-A8A3-2F517F61D5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6755" flipV="1">
            <a:off x="4378376" y="309256"/>
            <a:ext cx="3101076" cy="566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9922AF9-AF08-4347-AC92-898EED8B9F75}"/>
              </a:ext>
            </a:extLst>
          </p:cNvPr>
          <p:cNvSpPr txBox="1"/>
          <p:nvPr/>
        </p:nvSpPr>
        <p:spPr>
          <a:xfrm rot="489066">
            <a:off x="8121886" y="2640704"/>
            <a:ext cx="34223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/>
              <a:t>Boven in de km paal </a:t>
            </a:r>
          </a:p>
          <a:p>
            <a:pPr algn="ctr"/>
            <a:r>
              <a:rPr lang="nl-NL" sz="2000" b="1" dirty="0"/>
              <a:t>kun je de titels(s) </a:t>
            </a:r>
          </a:p>
          <a:p>
            <a:pPr algn="ctr"/>
            <a:r>
              <a:rPr lang="nl-NL" sz="2000" b="1" dirty="0"/>
              <a:t>opschrijven van het boek of </a:t>
            </a:r>
          </a:p>
          <a:p>
            <a:pPr algn="ctr"/>
            <a:r>
              <a:rPr lang="nl-NL" sz="2000" b="1" dirty="0"/>
              <a:t>de boeken die je gelezen hebt.</a:t>
            </a:r>
          </a:p>
        </p:txBody>
      </p:sp>
    </p:spTree>
    <p:extLst>
      <p:ext uri="{BB962C8B-B14F-4D97-AF65-F5344CB8AC3E}">
        <p14:creationId xmlns:p14="http://schemas.microsoft.com/office/powerpoint/2010/main" val="1235974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A362EC4-7D9A-4743-B15C-4EC05B7BF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896269"/>
            <a:ext cx="12192000" cy="4173262"/>
          </a:xfrm>
          <a:prstGeom prst="rect">
            <a:avLst/>
          </a:prstGeom>
        </p:spPr>
      </p:pic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19100A15-E493-42F5-A9E7-5DB9F1766BC3}"/>
              </a:ext>
            </a:extLst>
          </p:cNvPr>
          <p:cNvSpPr/>
          <p:nvPr/>
        </p:nvSpPr>
        <p:spPr>
          <a:xfrm>
            <a:off x="0" y="5788058"/>
            <a:ext cx="12339687" cy="1008668"/>
          </a:xfrm>
          <a:custGeom>
            <a:avLst/>
            <a:gdLst>
              <a:gd name="connsiteX0" fmla="*/ 103695 w 12339687"/>
              <a:gd name="connsiteY0" fmla="*/ 226243 h 1008668"/>
              <a:gd name="connsiteX1" fmla="*/ 1677971 w 12339687"/>
              <a:gd name="connsiteY1" fmla="*/ 28280 h 1008668"/>
              <a:gd name="connsiteX2" fmla="*/ 2846895 w 12339687"/>
              <a:gd name="connsiteY2" fmla="*/ 56561 h 1008668"/>
              <a:gd name="connsiteX3" fmla="*/ 4110087 w 12339687"/>
              <a:gd name="connsiteY3" fmla="*/ 150829 h 1008668"/>
              <a:gd name="connsiteX4" fmla="*/ 5128181 w 12339687"/>
              <a:gd name="connsiteY4" fmla="*/ 65987 h 1008668"/>
              <a:gd name="connsiteX5" fmla="*/ 5279010 w 12339687"/>
              <a:gd name="connsiteY5" fmla="*/ 65987 h 1008668"/>
              <a:gd name="connsiteX6" fmla="*/ 6136849 w 12339687"/>
              <a:gd name="connsiteY6" fmla="*/ 0 h 1008668"/>
              <a:gd name="connsiteX7" fmla="*/ 9144000 w 12339687"/>
              <a:gd name="connsiteY7" fmla="*/ 169682 h 1008668"/>
              <a:gd name="connsiteX8" fmla="*/ 11755225 w 12339687"/>
              <a:gd name="connsiteY8" fmla="*/ 188536 h 1008668"/>
              <a:gd name="connsiteX9" fmla="*/ 12339687 w 12339687"/>
              <a:gd name="connsiteY9" fmla="*/ 188536 h 1008668"/>
              <a:gd name="connsiteX10" fmla="*/ 11858920 w 12339687"/>
              <a:gd name="connsiteY10" fmla="*/ 867266 h 1008668"/>
              <a:gd name="connsiteX11" fmla="*/ 1687398 w 12339687"/>
              <a:gd name="connsiteY11" fmla="*/ 1008668 h 1008668"/>
              <a:gd name="connsiteX12" fmla="*/ 0 w 12339687"/>
              <a:gd name="connsiteY12" fmla="*/ 254523 h 1008668"/>
              <a:gd name="connsiteX13" fmla="*/ 103695 w 12339687"/>
              <a:gd name="connsiteY13" fmla="*/ 226243 h 100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39687" h="1008668">
                <a:moveTo>
                  <a:pt x="103695" y="226243"/>
                </a:moveTo>
                <a:lnTo>
                  <a:pt x="1677971" y="28280"/>
                </a:lnTo>
                <a:lnTo>
                  <a:pt x="2846895" y="56561"/>
                </a:lnTo>
                <a:lnTo>
                  <a:pt x="4110087" y="150829"/>
                </a:lnTo>
                <a:lnTo>
                  <a:pt x="5128181" y="65987"/>
                </a:lnTo>
                <a:lnTo>
                  <a:pt x="5279010" y="65987"/>
                </a:lnTo>
                <a:lnTo>
                  <a:pt x="6136849" y="0"/>
                </a:lnTo>
                <a:lnTo>
                  <a:pt x="9144000" y="169682"/>
                </a:lnTo>
                <a:lnTo>
                  <a:pt x="11755225" y="188536"/>
                </a:lnTo>
                <a:lnTo>
                  <a:pt x="12339687" y="188536"/>
                </a:lnTo>
                <a:lnTo>
                  <a:pt x="11858920" y="867266"/>
                </a:lnTo>
                <a:lnTo>
                  <a:pt x="1687398" y="1008668"/>
                </a:lnTo>
                <a:lnTo>
                  <a:pt x="0" y="254523"/>
                </a:lnTo>
                <a:lnTo>
                  <a:pt x="103695" y="226243"/>
                </a:lnTo>
                <a:close/>
              </a:path>
            </a:pathLst>
          </a:custGeom>
          <a:solidFill>
            <a:srgbClr val="009DD4"/>
          </a:solidFill>
          <a:ln>
            <a:solidFill>
              <a:srgbClr val="009D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AA94E233-B33C-4300-9C72-5CA71186D57B}"/>
              </a:ext>
            </a:extLst>
          </p:cNvPr>
          <p:cNvSpPr/>
          <p:nvPr/>
        </p:nvSpPr>
        <p:spPr>
          <a:xfrm>
            <a:off x="2840854" y="5140171"/>
            <a:ext cx="3950563" cy="1704512"/>
          </a:xfrm>
          <a:custGeom>
            <a:avLst/>
            <a:gdLst>
              <a:gd name="connsiteX0" fmla="*/ 133165 w 3950563"/>
              <a:gd name="connsiteY0" fmla="*/ 594804 h 1704512"/>
              <a:gd name="connsiteX1" fmla="*/ 630315 w 3950563"/>
              <a:gd name="connsiteY1" fmla="*/ 186431 h 1704512"/>
              <a:gd name="connsiteX2" fmla="*/ 2911876 w 3950563"/>
              <a:gd name="connsiteY2" fmla="*/ 0 h 1704512"/>
              <a:gd name="connsiteX3" fmla="*/ 3622090 w 3950563"/>
              <a:gd name="connsiteY3" fmla="*/ 53266 h 1704512"/>
              <a:gd name="connsiteX4" fmla="*/ 3923930 w 3950563"/>
              <a:gd name="connsiteY4" fmla="*/ 372862 h 1704512"/>
              <a:gd name="connsiteX5" fmla="*/ 3950563 w 3950563"/>
              <a:gd name="connsiteY5" fmla="*/ 1447060 h 1704512"/>
              <a:gd name="connsiteX6" fmla="*/ 1358284 w 3950563"/>
              <a:gd name="connsiteY6" fmla="*/ 1704512 h 1704512"/>
              <a:gd name="connsiteX7" fmla="*/ 0 w 3950563"/>
              <a:gd name="connsiteY7" fmla="*/ 1056443 h 1704512"/>
              <a:gd name="connsiteX8" fmla="*/ 115410 w 3950563"/>
              <a:gd name="connsiteY8" fmla="*/ 532660 h 1704512"/>
              <a:gd name="connsiteX9" fmla="*/ 133165 w 3950563"/>
              <a:gd name="connsiteY9" fmla="*/ 594804 h 170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50563" h="1704512">
                <a:moveTo>
                  <a:pt x="133165" y="594804"/>
                </a:moveTo>
                <a:lnTo>
                  <a:pt x="630315" y="186431"/>
                </a:lnTo>
                <a:lnTo>
                  <a:pt x="2911876" y="0"/>
                </a:lnTo>
                <a:lnTo>
                  <a:pt x="3622090" y="53266"/>
                </a:lnTo>
                <a:lnTo>
                  <a:pt x="3923930" y="372862"/>
                </a:lnTo>
                <a:lnTo>
                  <a:pt x="3950563" y="1447060"/>
                </a:lnTo>
                <a:lnTo>
                  <a:pt x="1358284" y="1704512"/>
                </a:lnTo>
                <a:lnTo>
                  <a:pt x="0" y="1056443"/>
                </a:lnTo>
                <a:lnTo>
                  <a:pt x="115410" y="532660"/>
                </a:lnTo>
                <a:lnTo>
                  <a:pt x="133165" y="594804"/>
                </a:lnTo>
                <a:close/>
              </a:path>
            </a:pathLst>
          </a:custGeom>
          <a:solidFill>
            <a:srgbClr val="009DD4"/>
          </a:solidFill>
          <a:ln>
            <a:solidFill>
              <a:srgbClr val="009D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558F12FC-C290-4634-B212-0D1C45ACF9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913720"/>
            <a:ext cx="12192001" cy="2116319"/>
          </a:xfrm>
          <a:prstGeom prst="rect">
            <a:avLst/>
          </a:prstGeom>
        </p:spPr>
      </p:pic>
      <p:pic>
        <p:nvPicPr>
          <p:cNvPr id="2050" name="Picture 2" descr="Logo Flashing Sticker by Fashion Drug">
            <a:extLst>
              <a:ext uri="{FF2B5EF4-FFF2-40B4-BE49-F238E27FC236}">
                <a16:creationId xmlns:a16="http://schemas.microsoft.com/office/drawing/2014/main" id="{D7F0215D-E31E-4E03-963D-28AC178B1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76" y="38158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6C83B40-3C6D-43AC-926A-9C2BE29A0A65}"/>
              </a:ext>
            </a:extLst>
          </p:cNvPr>
          <p:cNvSpPr txBox="1"/>
          <p:nvPr/>
        </p:nvSpPr>
        <p:spPr>
          <a:xfrm>
            <a:off x="2170477" y="625608"/>
            <a:ext cx="3888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@debiebboys</a:t>
            </a:r>
            <a:endParaRPr lang="nl-NL" sz="44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Follow Me Dance Sticker by realoshop">
            <a:extLst>
              <a:ext uri="{FF2B5EF4-FFF2-40B4-BE49-F238E27FC236}">
                <a16:creationId xmlns:a16="http://schemas.microsoft.com/office/drawing/2014/main" id="{476E1585-9D36-4CD5-A4E0-3C13CC8777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72" y="381589"/>
            <a:ext cx="1255764" cy="125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19CA32D0-7547-4874-94F0-1B5932CB0DCF}"/>
              </a:ext>
            </a:extLst>
          </p:cNvPr>
          <p:cNvSpPr txBox="1"/>
          <p:nvPr/>
        </p:nvSpPr>
        <p:spPr>
          <a:xfrm>
            <a:off x="7215094" y="723325"/>
            <a:ext cx="3888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@debiebboys</a:t>
            </a:r>
            <a:endParaRPr lang="nl-NL" sz="4400" b="1" dirty="0">
              <a:solidFill>
                <a:schemeClr val="bg1"/>
              </a:solidFill>
            </a:endParaRPr>
          </a:p>
        </p:txBody>
      </p:sp>
      <p:pic>
        <p:nvPicPr>
          <p:cNvPr id="14" name="Afbeelding 3" descr="Afbeelding met donker&#10;&#10;Automatisch gegenereerde beschrijving">
            <a:extLst>
              <a:ext uri="{FF2B5EF4-FFF2-40B4-BE49-F238E27FC236}">
                <a16:creationId xmlns:a16="http://schemas.microsoft.com/office/drawing/2014/main" id="{830956DB-23BA-4353-A818-0BC244FF42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22" y="4391025"/>
            <a:ext cx="2089347" cy="3134020"/>
          </a:xfrm>
          <a:prstGeom prst="rect">
            <a:avLst/>
          </a:prstGeom>
        </p:spPr>
      </p:pic>
      <p:pic>
        <p:nvPicPr>
          <p:cNvPr id="15" name="Afbeelding 7">
            <a:extLst>
              <a:ext uri="{FF2B5EF4-FFF2-40B4-BE49-F238E27FC236}">
                <a16:creationId xmlns:a16="http://schemas.microsoft.com/office/drawing/2014/main" id="{2A7959B6-7EDE-427F-AF8C-0328D6CF4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73" y="4132109"/>
            <a:ext cx="2089347" cy="3134020"/>
          </a:xfrm>
          <a:prstGeom prst="rect">
            <a:avLst/>
          </a:prstGeom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42A981AF-7585-49D9-8A2C-17E3583DE7CE}"/>
              </a:ext>
            </a:extLst>
          </p:cNvPr>
          <p:cNvSpPr/>
          <p:nvPr/>
        </p:nvSpPr>
        <p:spPr>
          <a:xfrm>
            <a:off x="4905375" y="5029200"/>
            <a:ext cx="2667000" cy="1838325"/>
          </a:xfrm>
          <a:custGeom>
            <a:avLst/>
            <a:gdLst>
              <a:gd name="connsiteX0" fmla="*/ 0 w 3181350"/>
              <a:gd name="connsiteY0" fmla="*/ 247650 h 1838325"/>
              <a:gd name="connsiteX1" fmla="*/ 1743075 w 3181350"/>
              <a:gd name="connsiteY1" fmla="*/ 0 h 1838325"/>
              <a:gd name="connsiteX2" fmla="*/ 2905125 w 3181350"/>
              <a:gd name="connsiteY2" fmla="*/ 447675 h 1838325"/>
              <a:gd name="connsiteX3" fmla="*/ 3181350 w 3181350"/>
              <a:gd name="connsiteY3" fmla="*/ 1295400 h 1838325"/>
              <a:gd name="connsiteX4" fmla="*/ 1990725 w 3181350"/>
              <a:gd name="connsiteY4" fmla="*/ 1838325 h 1838325"/>
              <a:gd name="connsiteX5" fmla="*/ 876300 w 3181350"/>
              <a:gd name="connsiteY5" fmla="*/ 1524000 h 1838325"/>
              <a:gd name="connsiteX6" fmla="*/ 828675 w 3181350"/>
              <a:gd name="connsiteY6" fmla="*/ 1438275 h 1838325"/>
              <a:gd name="connsiteX7" fmla="*/ 590550 w 3181350"/>
              <a:gd name="connsiteY7" fmla="*/ 361950 h 1838325"/>
              <a:gd name="connsiteX8" fmla="*/ 0 w 3181350"/>
              <a:gd name="connsiteY8" fmla="*/ 247650 h 183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1350" h="1838325">
                <a:moveTo>
                  <a:pt x="0" y="247650"/>
                </a:moveTo>
                <a:lnTo>
                  <a:pt x="1743075" y="0"/>
                </a:lnTo>
                <a:lnTo>
                  <a:pt x="2905125" y="447675"/>
                </a:lnTo>
                <a:lnTo>
                  <a:pt x="3181350" y="1295400"/>
                </a:lnTo>
                <a:lnTo>
                  <a:pt x="1990725" y="1838325"/>
                </a:lnTo>
                <a:lnTo>
                  <a:pt x="876300" y="1524000"/>
                </a:lnTo>
                <a:lnTo>
                  <a:pt x="828675" y="1438275"/>
                </a:lnTo>
                <a:lnTo>
                  <a:pt x="590550" y="361950"/>
                </a:lnTo>
                <a:lnTo>
                  <a:pt x="0" y="24765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30E696CC-42A6-4FBB-88D0-1120019A3137}"/>
              </a:ext>
            </a:extLst>
          </p:cNvPr>
          <p:cNvSpPr txBox="1"/>
          <p:nvPr/>
        </p:nvSpPr>
        <p:spPr>
          <a:xfrm>
            <a:off x="5439629" y="5340132"/>
            <a:ext cx="20346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Win ons </a:t>
            </a:r>
          </a:p>
          <a:p>
            <a:pPr algn="ctr"/>
            <a:r>
              <a:rPr lang="nl-N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in de klas!</a:t>
            </a:r>
            <a:endParaRPr lang="nl-NL" sz="2800" dirty="0"/>
          </a:p>
        </p:txBody>
      </p:sp>
      <p:pic>
        <p:nvPicPr>
          <p:cNvPr id="2054" name="Picture 6" descr="Post Message Sticker by Magenta">
            <a:extLst>
              <a:ext uri="{FF2B5EF4-FFF2-40B4-BE49-F238E27FC236}">
                <a16:creationId xmlns:a16="http://schemas.microsoft.com/office/drawing/2014/main" id="{724BAF42-8825-465B-B081-8CF476CEA8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146" y="4898202"/>
            <a:ext cx="2089348" cy="160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78670C44-0B97-486B-AFC9-8F6A40E5F5D5}"/>
              </a:ext>
            </a:extLst>
          </p:cNvPr>
          <p:cNvSpPr txBox="1"/>
          <p:nvPr/>
        </p:nvSpPr>
        <p:spPr>
          <a:xfrm>
            <a:off x="8106629" y="6253943"/>
            <a:ext cx="4183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doemee@biebboys.nl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128911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558F12FC-C290-4634-B212-0D1C45ACF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913720"/>
            <a:ext cx="12192001" cy="2116319"/>
          </a:xfrm>
          <a:prstGeom prst="rect">
            <a:avLst/>
          </a:prstGeom>
        </p:spPr>
      </p:pic>
      <p:pic>
        <p:nvPicPr>
          <p:cNvPr id="5" name="Afbeelding 3" descr="Afbeelding met donker&#10;&#10;Automatisch gegenereerde beschrijving">
            <a:extLst>
              <a:ext uri="{FF2B5EF4-FFF2-40B4-BE49-F238E27FC236}">
                <a16:creationId xmlns:a16="http://schemas.microsoft.com/office/drawing/2014/main" id="{797BEAA6-5285-4678-8E84-50356CF79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38" y="867070"/>
            <a:ext cx="4572000" cy="6858000"/>
          </a:xfrm>
          <a:prstGeom prst="rect">
            <a:avLst/>
          </a:prstGeom>
        </p:spPr>
      </p:pic>
      <p:pic>
        <p:nvPicPr>
          <p:cNvPr id="6" name="Afbeelding 7">
            <a:extLst>
              <a:ext uri="{FF2B5EF4-FFF2-40B4-BE49-F238E27FC236}">
                <a16:creationId xmlns:a16="http://schemas.microsoft.com/office/drawing/2014/main" id="{E280BC0C-EDCF-4F39-BEAF-F2BAB343A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838" y="-100091"/>
            <a:ext cx="4572000" cy="6858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6C05EC0-475D-471A-B6DE-905A2A873A5F}"/>
              </a:ext>
            </a:extLst>
          </p:cNvPr>
          <p:cNvSpPr txBox="1"/>
          <p:nvPr/>
        </p:nvSpPr>
        <p:spPr>
          <a:xfrm>
            <a:off x="2355739" y="2022094"/>
            <a:ext cx="3561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Veel plezier!</a:t>
            </a:r>
            <a:endParaRPr lang="nl-NL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9342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5CD4D2A79F347B10A92E10DEBD953" ma:contentTypeVersion="9" ma:contentTypeDescription="Een nieuw document maken." ma:contentTypeScope="" ma:versionID="86e2f7e53e922e8ce6bb52b58b760d49">
  <xsd:schema xmlns:xsd="http://www.w3.org/2001/XMLSchema" xmlns:xs="http://www.w3.org/2001/XMLSchema" xmlns:p="http://schemas.microsoft.com/office/2006/metadata/properties" xmlns:ns2="021b465c-3b0b-4319-a321-a31d49da96f4" targetNamespace="http://schemas.microsoft.com/office/2006/metadata/properties" ma:root="true" ma:fieldsID="d60a41f890261b18ac43a867054fdc83" ns2:_="">
    <xsd:import namespace="021b465c-3b0b-4319-a321-a31d49da96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b465c-3b0b-4319-a321-a31d49da9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9624A7-5CAF-4AFC-A510-3898456A48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1b465c-3b0b-4319-a321-a31d49da96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1C989E-8E25-404F-A65D-D6D4AB7340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F4A7FC-C8F9-48BD-AD14-AC67967E15D0}">
  <ds:schemaRefs>
    <ds:schemaRef ds:uri="http://schemas.microsoft.com/office/2006/documentManagement/types"/>
    <ds:schemaRef ds:uri="http://schemas.microsoft.com/office/2006/metadata/properties"/>
    <ds:schemaRef ds:uri="021b465c-3b0b-4319-a321-a31d49da96f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</Words>
  <Application>Microsoft Office PowerPoint</Application>
  <PresentationFormat>Breedbeeld</PresentationFormat>
  <Paragraphs>18</Paragraphs>
  <Slides>9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Joran Floor</dc:creator>
  <cp:lastModifiedBy>Kees Meulendijks</cp:lastModifiedBy>
  <cp:revision>41</cp:revision>
  <dcterms:created xsi:type="dcterms:W3CDTF">2021-06-15T10:11:38Z</dcterms:created>
  <dcterms:modified xsi:type="dcterms:W3CDTF">2021-06-21T10:49:24Z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0x010100CC95CD4D2A79F347B10A92E10DEBD953</vt:lpwstr>
  </property>
  <property fmtid="{D5CDD505-2E9C-101B-9397-08002B2CF9AE}" pid="3" name="_MarkAsFinal">
    <vt:bool>true</vt:bool>
  </property>
</Properties>
</file>