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75" r:id="rId15"/>
    <p:sldId id="276" r:id="rId16"/>
    <p:sldId id="268" r:id="rId17"/>
    <p:sldId id="277" r:id="rId18"/>
    <p:sldId id="269" r:id="rId19"/>
    <p:sldId id="278" r:id="rId20"/>
    <p:sldId id="279" r:id="rId21"/>
    <p:sldId id="270" r:id="rId22"/>
    <p:sldId id="280" r:id="rId23"/>
    <p:sldId id="281" r:id="rId24"/>
    <p:sldId id="271" r:id="rId25"/>
    <p:sldId id="282" r:id="rId26"/>
    <p:sldId id="283" r:id="rId27"/>
    <p:sldId id="272" r:id="rId28"/>
    <p:sldId id="285" r:id="rId29"/>
    <p:sldId id="284" r:id="rId30"/>
    <p:sldId id="273" r:id="rId31"/>
    <p:sldId id="286" r:id="rId32"/>
    <p:sldId id="287" r:id="rId33"/>
    <p:sldId id="274" r:id="rId34"/>
    <p:sldId id="288" r:id="rId35"/>
    <p:sldId id="289" r:id="rId36"/>
    <p:sldId id="296" r:id="rId37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79A"/>
    <a:srgbClr val="FAFAFA"/>
    <a:srgbClr val="F18E35"/>
    <a:srgbClr val="4E6B65"/>
    <a:srgbClr val="788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es Meulendijks" userId="ed72235d-632d-4eda-95ef-1a60bcc8250b" providerId="ADAL" clId="{7D98A692-7FA3-4F44-BEFD-12D932982EBB}"/>
    <pc:docChg chg="undo redo custSel addSld delSld modSld sldOrd">
      <pc:chgData name="Kees Meulendijks" userId="ed72235d-632d-4eda-95ef-1a60bcc8250b" providerId="ADAL" clId="{7D98A692-7FA3-4F44-BEFD-12D932982EBB}" dt="2020-11-10T11:19:56.100" v="4426" actId="20577"/>
      <pc:docMkLst>
        <pc:docMk/>
      </pc:docMkLst>
      <pc:sldChg chg="addSp mod">
        <pc:chgData name="Kees Meulendijks" userId="ed72235d-632d-4eda-95ef-1a60bcc8250b" providerId="ADAL" clId="{7D98A692-7FA3-4F44-BEFD-12D932982EBB}" dt="2020-10-26T13:21:40.250" v="4141" actId="22"/>
        <pc:sldMkLst>
          <pc:docMk/>
          <pc:sldMk cId="2688260079" sldId="256"/>
        </pc:sldMkLst>
        <pc:spChg chg="add">
          <ac:chgData name="Kees Meulendijks" userId="ed72235d-632d-4eda-95ef-1a60bcc8250b" providerId="ADAL" clId="{7D98A692-7FA3-4F44-BEFD-12D932982EBB}" dt="2020-10-26T13:21:40.250" v="4141" actId="22"/>
          <ac:spMkLst>
            <pc:docMk/>
            <pc:sldMk cId="2688260079" sldId="256"/>
            <ac:spMk id="2" creationId="{DDAE6122-D2CF-4525-B9B1-A878F7D2248B}"/>
          </ac:spMkLst>
        </pc:spChg>
        <pc:picChg chg="add">
          <ac:chgData name="Kees Meulendijks" userId="ed72235d-632d-4eda-95ef-1a60bcc8250b" providerId="ADAL" clId="{7D98A692-7FA3-4F44-BEFD-12D932982EBB}" dt="2020-10-26T13:21:40.250" v="4141" actId="22"/>
          <ac:picMkLst>
            <pc:docMk/>
            <pc:sldMk cId="2688260079" sldId="256"/>
            <ac:picMk id="3" creationId="{A4793BA4-1137-416A-B663-557A0C5EDF7D}"/>
          </ac:picMkLst>
        </pc:picChg>
      </pc:sldChg>
      <pc:sldChg chg="addSp mod">
        <pc:chgData name="Kees Meulendijks" userId="ed72235d-632d-4eda-95ef-1a60bcc8250b" providerId="ADAL" clId="{7D98A692-7FA3-4F44-BEFD-12D932982EBB}" dt="2020-10-26T13:21:41.840" v="4142" actId="22"/>
        <pc:sldMkLst>
          <pc:docMk/>
          <pc:sldMk cId="258619141" sldId="257"/>
        </pc:sldMkLst>
        <pc:spChg chg="add">
          <ac:chgData name="Kees Meulendijks" userId="ed72235d-632d-4eda-95ef-1a60bcc8250b" providerId="ADAL" clId="{7D98A692-7FA3-4F44-BEFD-12D932982EBB}" dt="2020-10-26T13:21:41.840" v="4142" actId="22"/>
          <ac:spMkLst>
            <pc:docMk/>
            <pc:sldMk cId="258619141" sldId="257"/>
            <ac:spMk id="2" creationId="{51C247A6-BC85-466B-A23E-96557054A925}"/>
          </ac:spMkLst>
        </pc:spChg>
        <pc:picChg chg="add">
          <ac:chgData name="Kees Meulendijks" userId="ed72235d-632d-4eda-95ef-1a60bcc8250b" providerId="ADAL" clId="{7D98A692-7FA3-4F44-BEFD-12D932982EBB}" dt="2020-10-26T13:21:41.840" v="4142" actId="22"/>
          <ac:picMkLst>
            <pc:docMk/>
            <pc:sldMk cId="258619141" sldId="257"/>
            <ac:picMk id="3" creationId="{8B1F90A1-BAC3-49AE-AE94-3307C45136E3}"/>
          </ac:picMkLst>
        </pc:picChg>
      </pc:sldChg>
      <pc:sldChg chg="addSp delSp modSp mod modTransition">
        <pc:chgData name="Kees Meulendijks" userId="ed72235d-632d-4eda-95ef-1a60bcc8250b" providerId="ADAL" clId="{7D98A692-7FA3-4F44-BEFD-12D932982EBB}" dt="2020-11-10T11:14:49.100" v="4361" actId="20577"/>
        <pc:sldMkLst>
          <pc:docMk/>
          <pc:sldMk cId="2273393566" sldId="258"/>
        </pc:sldMkLst>
        <pc:spChg chg="add">
          <ac:chgData name="Kees Meulendijks" userId="ed72235d-632d-4eda-95ef-1a60bcc8250b" providerId="ADAL" clId="{7D98A692-7FA3-4F44-BEFD-12D932982EBB}" dt="2020-10-26T13:21:42.955" v="4143" actId="22"/>
          <ac:spMkLst>
            <pc:docMk/>
            <pc:sldMk cId="2273393566" sldId="258"/>
            <ac:spMk id="4" creationId="{41A795D0-4124-4388-8B8E-5CA7D70B9629}"/>
          </ac:spMkLst>
        </pc:spChg>
        <pc:spChg chg="mod">
          <ac:chgData name="Kees Meulendijks" userId="ed72235d-632d-4eda-95ef-1a60bcc8250b" providerId="ADAL" clId="{7D98A692-7FA3-4F44-BEFD-12D932982EBB}" dt="2020-10-26T13:41:02.567" v="4351" actId="1076"/>
          <ac:spMkLst>
            <pc:docMk/>
            <pc:sldMk cId="2273393566" sldId="258"/>
            <ac:spMk id="8" creationId="{2E9AA895-8044-4715-8826-8EE95D0E2BEE}"/>
          </ac:spMkLst>
        </pc:spChg>
        <pc:spChg chg="mod">
          <ac:chgData name="Kees Meulendijks" userId="ed72235d-632d-4eda-95ef-1a60bcc8250b" providerId="ADAL" clId="{7D98A692-7FA3-4F44-BEFD-12D932982EBB}" dt="2020-11-10T11:14:49.100" v="4361" actId="20577"/>
          <ac:spMkLst>
            <pc:docMk/>
            <pc:sldMk cId="2273393566" sldId="258"/>
            <ac:spMk id="10" creationId="{3849B0BF-5CFC-46CD-98D6-ACB77A43288D}"/>
          </ac:spMkLst>
        </pc:spChg>
        <pc:spChg chg="del mod">
          <ac:chgData name="Kees Meulendijks" userId="ed72235d-632d-4eda-95ef-1a60bcc8250b" providerId="ADAL" clId="{7D98A692-7FA3-4F44-BEFD-12D932982EBB}" dt="2020-10-26T13:39:20.249" v="4262" actId="478"/>
          <ac:spMkLst>
            <pc:docMk/>
            <pc:sldMk cId="2273393566" sldId="258"/>
            <ac:spMk id="76" creationId="{32D77EDF-A673-4149-BEE0-60389A894953}"/>
          </ac:spMkLst>
        </pc:spChg>
        <pc:spChg chg="add mod">
          <ac:chgData name="Kees Meulendijks" userId="ed72235d-632d-4eda-95ef-1a60bcc8250b" providerId="ADAL" clId="{7D98A692-7FA3-4F44-BEFD-12D932982EBB}" dt="2020-11-10T11:12:00.834" v="4354" actId="20577"/>
          <ac:spMkLst>
            <pc:docMk/>
            <pc:sldMk cId="2273393566" sldId="258"/>
            <ac:spMk id="77" creationId="{5AA6E557-8A2A-4521-BCBE-6B2C06460B90}"/>
          </ac:spMkLst>
        </pc:spChg>
        <pc:picChg chg="add">
          <ac:chgData name="Kees Meulendijks" userId="ed72235d-632d-4eda-95ef-1a60bcc8250b" providerId="ADAL" clId="{7D98A692-7FA3-4F44-BEFD-12D932982EBB}" dt="2020-10-26T13:21:42.955" v="4143" actId="22"/>
          <ac:picMkLst>
            <pc:docMk/>
            <pc:sldMk cId="2273393566" sldId="258"/>
            <ac:picMk id="5" creationId="{D8E0B6C9-5B34-4953-86C1-50FD58DBEF26}"/>
          </ac:picMkLst>
        </pc:picChg>
      </pc:sldChg>
      <pc:sldChg chg="addSp mod modTransition">
        <pc:chgData name="Kees Meulendijks" userId="ed72235d-632d-4eda-95ef-1a60bcc8250b" providerId="ADAL" clId="{7D98A692-7FA3-4F44-BEFD-12D932982EBB}" dt="2020-10-26T13:21:45.172" v="4144" actId="22"/>
        <pc:sldMkLst>
          <pc:docMk/>
          <pc:sldMk cId="1354114278" sldId="259"/>
        </pc:sldMkLst>
        <pc:spChg chg="add">
          <ac:chgData name="Kees Meulendijks" userId="ed72235d-632d-4eda-95ef-1a60bcc8250b" providerId="ADAL" clId="{7D98A692-7FA3-4F44-BEFD-12D932982EBB}" dt="2020-10-26T13:21:45.172" v="4144" actId="22"/>
          <ac:spMkLst>
            <pc:docMk/>
            <pc:sldMk cId="1354114278" sldId="259"/>
            <ac:spMk id="5" creationId="{BE38E3E2-1606-4011-9C17-F166FB156F82}"/>
          </ac:spMkLst>
        </pc:spChg>
        <pc:picChg chg="add">
          <ac:chgData name="Kees Meulendijks" userId="ed72235d-632d-4eda-95ef-1a60bcc8250b" providerId="ADAL" clId="{7D98A692-7FA3-4F44-BEFD-12D932982EBB}" dt="2020-10-26T13:21:45.172" v="4144" actId="22"/>
          <ac:picMkLst>
            <pc:docMk/>
            <pc:sldMk cId="1354114278" sldId="259"/>
            <ac:picMk id="6" creationId="{9FEF36EE-DEEF-40AA-A54E-D5F55ABB9F6B}"/>
          </ac:picMkLst>
        </pc:picChg>
      </pc:sldChg>
      <pc:sldChg chg="del">
        <pc:chgData name="Kees Meulendijks" userId="ed72235d-632d-4eda-95ef-1a60bcc8250b" providerId="ADAL" clId="{7D98A692-7FA3-4F44-BEFD-12D932982EBB}" dt="2020-10-19T13:36:12.890" v="3386" actId="47"/>
        <pc:sldMkLst>
          <pc:docMk/>
          <pc:sldMk cId="332996403" sldId="260"/>
        </pc:sldMkLst>
      </pc:sldChg>
      <pc:sldChg chg="addSp modSp del mod">
        <pc:chgData name="Kees Meulendijks" userId="ed72235d-632d-4eda-95ef-1a60bcc8250b" providerId="ADAL" clId="{7D98A692-7FA3-4F44-BEFD-12D932982EBB}" dt="2020-10-26T13:35:35.564" v="4261" actId="2696"/>
        <pc:sldMkLst>
          <pc:docMk/>
          <pc:sldMk cId="998689133" sldId="261"/>
        </pc:sldMkLst>
        <pc:spChg chg="mod">
          <ac:chgData name="Kees Meulendijks" userId="ed72235d-632d-4eda-95ef-1a60bcc8250b" providerId="ADAL" clId="{7D98A692-7FA3-4F44-BEFD-12D932982EBB}" dt="2020-10-19T13:36:06.469" v="3385" actId="208"/>
          <ac:spMkLst>
            <pc:docMk/>
            <pc:sldMk cId="998689133" sldId="261"/>
            <ac:spMk id="3" creationId="{5FAD24A6-1F8B-4A8C-8113-547D5EC6CA8F}"/>
          </ac:spMkLst>
        </pc:spChg>
        <pc:spChg chg="add">
          <ac:chgData name="Kees Meulendijks" userId="ed72235d-632d-4eda-95ef-1a60bcc8250b" providerId="ADAL" clId="{7D98A692-7FA3-4F44-BEFD-12D932982EBB}" dt="2020-10-26T13:22:48.874" v="4173" actId="22"/>
          <ac:spMkLst>
            <pc:docMk/>
            <pc:sldMk cId="998689133" sldId="261"/>
            <ac:spMk id="4" creationId="{F1D309EB-15AD-4FB6-AD0F-D1A0CE806988}"/>
          </ac:spMkLst>
        </pc:spChg>
        <pc:picChg chg="add">
          <ac:chgData name="Kees Meulendijks" userId="ed72235d-632d-4eda-95ef-1a60bcc8250b" providerId="ADAL" clId="{7D98A692-7FA3-4F44-BEFD-12D932982EBB}" dt="2020-10-26T13:22:48.874" v="4173" actId="22"/>
          <ac:picMkLst>
            <pc:docMk/>
            <pc:sldMk cId="998689133" sldId="261"/>
            <ac:picMk id="5" creationId="{CEACE50E-C004-43CF-A631-45ACB6AD16A2}"/>
          </ac:picMkLst>
        </pc:picChg>
      </pc:sldChg>
      <pc:sldChg chg="addSp modSp mod modTransition">
        <pc:chgData name="Kees Meulendijks" userId="ed72235d-632d-4eda-95ef-1a60bcc8250b" providerId="ADAL" clId="{7D98A692-7FA3-4F44-BEFD-12D932982EBB}" dt="2020-11-10T11:15:46.217" v="4375" actId="20577"/>
        <pc:sldMkLst>
          <pc:docMk/>
          <pc:sldMk cId="2981135487" sldId="262"/>
        </pc:sldMkLst>
        <pc:spChg chg="add">
          <ac:chgData name="Kees Meulendijks" userId="ed72235d-632d-4eda-95ef-1a60bcc8250b" providerId="ADAL" clId="{7D98A692-7FA3-4F44-BEFD-12D932982EBB}" dt="2020-10-26T13:21:47.540" v="4145" actId="22"/>
          <ac:spMkLst>
            <pc:docMk/>
            <pc:sldMk cId="2981135487" sldId="262"/>
            <ac:spMk id="4" creationId="{72E9C323-2AE7-4D94-911B-B612E72FEE51}"/>
          </ac:spMkLst>
        </pc:spChg>
        <pc:spChg chg="mod">
          <ac:chgData name="Kees Meulendijks" userId="ed72235d-632d-4eda-95ef-1a60bcc8250b" providerId="ADAL" clId="{7D98A692-7FA3-4F44-BEFD-12D932982EBB}" dt="2020-10-19T10:12:54.771" v="173" actId="20577"/>
          <ac:spMkLst>
            <pc:docMk/>
            <pc:sldMk cId="2981135487" sldId="262"/>
            <ac:spMk id="9" creationId="{42B3A0ED-E486-42CB-83B5-03527B766970}"/>
          </ac:spMkLst>
        </pc:spChg>
        <pc:spChg chg="mod">
          <ac:chgData name="Kees Meulendijks" userId="ed72235d-632d-4eda-95ef-1a60bcc8250b" providerId="ADAL" clId="{7D98A692-7FA3-4F44-BEFD-12D932982EBB}" dt="2020-11-10T11:15:46.217" v="4375" actId="20577"/>
          <ac:spMkLst>
            <pc:docMk/>
            <pc:sldMk cId="2981135487" sldId="262"/>
            <ac:spMk id="101" creationId="{B863C302-FE18-4719-BA9E-7DD51387FFB4}"/>
          </ac:spMkLst>
        </pc:spChg>
        <pc:picChg chg="add">
          <ac:chgData name="Kees Meulendijks" userId="ed72235d-632d-4eda-95ef-1a60bcc8250b" providerId="ADAL" clId="{7D98A692-7FA3-4F44-BEFD-12D932982EBB}" dt="2020-10-19T11:59:53.064" v="1908" actId="22"/>
          <ac:picMkLst>
            <pc:docMk/>
            <pc:sldMk cId="2981135487" sldId="262"/>
            <ac:picMk id="2" creationId="{06400005-E0F6-49CE-A07F-28B4E0C134AF}"/>
          </ac:picMkLst>
        </pc:picChg>
        <pc:picChg chg="add">
          <ac:chgData name="Kees Meulendijks" userId="ed72235d-632d-4eda-95ef-1a60bcc8250b" providerId="ADAL" clId="{7D98A692-7FA3-4F44-BEFD-12D932982EBB}" dt="2020-10-26T13:21:47.540" v="4145" actId="22"/>
          <ac:picMkLst>
            <pc:docMk/>
            <pc:sldMk cId="2981135487" sldId="262"/>
            <ac:picMk id="10" creationId="{4D744F7E-4EC8-4978-8B40-9555F7E589D0}"/>
          </ac:picMkLst>
        </pc:picChg>
      </pc:sldChg>
      <pc:sldChg chg="addSp delSp modSp mod modTransition">
        <pc:chgData name="Kees Meulendijks" userId="ed72235d-632d-4eda-95ef-1a60bcc8250b" providerId="ADAL" clId="{7D98A692-7FA3-4F44-BEFD-12D932982EBB}" dt="2020-11-10T11:15:54.400" v="4377" actId="20577"/>
        <pc:sldMkLst>
          <pc:docMk/>
          <pc:sldMk cId="1242914107" sldId="263"/>
        </pc:sldMkLst>
        <pc:spChg chg="add">
          <ac:chgData name="Kees Meulendijks" userId="ed72235d-632d-4eda-95ef-1a60bcc8250b" providerId="ADAL" clId="{7D98A692-7FA3-4F44-BEFD-12D932982EBB}" dt="2020-10-26T13:21:49.419" v="4146" actId="22"/>
          <ac:spMkLst>
            <pc:docMk/>
            <pc:sldMk cId="1242914107" sldId="263"/>
            <ac:spMk id="6" creationId="{0774D670-543B-4D77-B278-E21980BA4B94}"/>
          </ac:spMkLst>
        </pc:spChg>
        <pc:spChg chg="mod ord">
          <ac:chgData name="Kees Meulendijks" userId="ed72235d-632d-4eda-95ef-1a60bcc8250b" providerId="ADAL" clId="{7D98A692-7FA3-4F44-BEFD-12D932982EBB}" dt="2020-10-19T14:46:24.433" v="4090" actId="166"/>
          <ac:spMkLst>
            <pc:docMk/>
            <pc:sldMk cId="1242914107" sldId="263"/>
            <ac:spMk id="9" creationId="{42B3A0ED-E486-42CB-83B5-03527B766970}"/>
          </ac:spMkLst>
        </pc:spChg>
        <pc:spChg chg="mod">
          <ac:chgData name="Kees Meulendijks" userId="ed72235d-632d-4eda-95ef-1a60bcc8250b" providerId="ADAL" clId="{7D98A692-7FA3-4F44-BEFD-12D932982EBB}" dt="2020-11-10T11:15:54.400" v="4377" actId="20577"/>
          <ac:spMkLst>
            <pc:docMk/>
            <pc:sldMk cId="1242914107" sldId="263"/>
            <ac:spMk id="101" creationId="{B863C302-FE18-4719-BA9E-7DD51387FFB4}"/>
          </ac:spMkLst>
        </pc:spChg>
        <pc:picChg chg="add">
          <ac:chgData name="Kees Meulendijks" userId="ed72235d-632d-4eda-95ef-1a60bcc8250b" providerId="ADAL" clId="{7D98A692-7FA3-4F44-BEFD-12D932982EBB}" dt="2020-10-19T12:00:16.329" v="1909" actId="22"/>
          <ac:picMkLst>
            <pc:docMk/>
            <pc:sldMk cId="1242914107" sldId="263"/>
            <ac:picMk id="2" creationId="{3FB31791-8485-443A-A63F-BA02C4D58199}"/>
          </ac:picMkLst>
        </pc:picChg>
        <pc:picChg chg="add">
          <ac:chgData name="Kees Meulendijks" userId="ed72235d-632d-4eda-95ef-1a60bcc8250b" providerId="ADAL" clId="{7D98A692-7FA3-4F44-BEFD-12D932982EBB}" dt="2020-10-19T14:46:19.565" v="4089" actId="22"/>
          <ac:picMkLst>
            <pc:docMk/>
            <pc:sldMk cId="1242914107" sldId="263"/>
            <ac:picMk id="4" creationId="{4467A71C-20EE-4032-829A-2C5236F3D1E7}"/>
          </ac:picMkLst>
        </pc:picChg>
        <pc:picChg chg="add">
          <ac:chgData name="Kees Meulendijks" userId="ed72235d-632d-4eda-95ef-1a60bcc8250b" providerId="ADAL" clId="{7D98A692-7FA3-4F44-BEFD-12D932982EBB}" dt="2020-10-19T14:48:56.251" v="4115" actId="22"/>
          <ac:picMkLst>
            <pc:docMk/>
            <pc:sldMk cId="1242914107" sldId="263"/>
            <ac:picMk id="5" creationId="{69416CBF-823F-4390-A63E-3788A45DF913}"/>
          </ac:picMkLst>
        </pc:picChg>
        <pc:picChg chg="add">
          <ac:chgData name="Kees Meulendijks" userId="ed72235d-632d-4eda-95ef-1a60bcc8250b" providerId="ADAL" clId="{7D98A692-7FA3-4F44-BEFD-12D932982EBB}" dt="2020-10-26T13:21:49.419" v="4146" actId="22"/>
          <ac:picMkLst>
            <pc:docMk/>
            <pc:sldMk cId="1242914107" sldId="263"/>
            <ac:picMk id="7" creationId="{AB909D09-B482-4EB6-ADF6-374B7AFCD375}"/>
          </ac:picMkLst>
        </pc:picChg>
        <pc:picChg chg="del">
          <ac:chgData name="Kees Meulendijks" userId="ed72235d-632d-4eda-95ef-1a60bcc8250b" providerId="ADAL" clId="{7D98A692-7FA3-4F44-BEFD-12D932982EBB}" dt="2020-10-19T14:47:18.225" v="4091" actId="478"/>
          <ac:picMkLst>
            <pc:docMk/>
            <pc:sldMk cId="1242914107" sldId="263"/>
            <ac:picMk id="8198" creationId="{BCE4D73A-836B-4FD6-9C36-8B5F60282A0F}"/>
          </ac:picMkLst>
        </pc:picChg>
        <pc:picChg chg="add del mod">
          <ac:chgData name="Kees Meulendijks" userId="ed72235d-632d-4eda-95ef-1a60bcc8250b" providerId="ADAL" clId="{7D98A692-7FA3-4F44-BEFD-12D932982EBB}" dt="2020-10-19T14:48:55.676" v="4114" actId="478"/>
          <ac:picMkLst>
            <pc:docMk/>
            <pc:sldMk cId="1242914107" sldId="263"/>
            <ac:picMk id="16386" creationId="{8C324FE0-9AB9-4DDA-9DD3-A0CFDC015B10}"/>
          </ac:picMkLst>
        </pc:picChg>
      </pc:sldChg>
      <pc:sldChg chg="addSp delSp modSp mod modTransition">
        <pc:chgData name="Kees Meulendijks" userId="ed72235d-632d-4eda-95ef-1a60bcc8250b" providerId="ADAL" clId="{7D98A692-7FA3-4F44-BEFD-12D932982EBB}" dt="2020-10-26T13:21:08.915" v="4139" actId="166"/>
        <pc:sldMkLst>
          <pc:docMk/>
          <pc:sldMk cId="2589133869" sldId="264"/>
        </pc:sldMkLst>
        <pc:spChg chg="add mod">
          <ac:chgData name="Kees Meulendijks" userId="ed72235d-632d-4eda-95ef-1a60bcc8250b" providerId="ADAL" clId="{7D98A692-7FA3-4F44-BEFD-12D932982EBB}" dt="2020-10-26T13:20:53.847" v="4136" actId="207"/>
          <ac:spMkLst>
            <pc:docMk/>
            <pc:sldMk cId="2589133869" sldId="264"/>
            <ac:spMk id="5" creationId="{1CAD5552-714F-4084-84DD-8591AC4C2FC7}"/>
          </ac:spMkLst>
        </pc:spChg>
        <pc:spChg chg="mod">
          <ac:chgData name="Kees Meulendijks" userId="ed72235d-632d-4eda-95ef-1a60bcc8250b" providerId="ADAL" clId="{7D98A692-7FA3-4F44-BEFD-12D932982EBB}" dt="2020-10-19T10:08:50.460" v="51" actId="1076"/>
          <ac:spMkLst>
            <pc:docMk/>
            <pc:sldMk cId="2589133869" sldId="264"/>
            <ac:spMk id="8" creationId="{2E9AA895-8044-4715-8826-8EE95D0E2BEE}"/>
          </ac:spMkLst>
        </pc:spChg>
        <pc:spChg chg="mod">
          <ac:chgData name="Kees Meulendijks" userId="ed72235d-632d-4eda-95ef-1a60bcc8250b" providerId="ADAL" clId="{7D98A692-7FA3-4F44-BEFD-12D932982EBB}" dt="2020-10-19T10:09:49.465" v="82" actId="1076"/>
          <ac:spMkLst>
            <pc:docMk/>
            <pc:sldMk cId="2589133869" sldId="264"/>
            <ac:spMk id="98" creationId="{6784B2A2-A1E7-453C-BBFA-129FC493A871}"/>
          </ac:spMkLst>
        </pc:spChg>
        <pc:spChg chg="del mod">
          <ac:chgData name="Kees Meulendijks" userId="ed72235d-632d-4eda-95ef-1a60bcc8250b" providerId="ADAL" clId="{7D98A692-7FA3-4F44-BEFD-12D932982EBB}" dt="2020-10-19T10:09:03.412" v="53"/>
          <ac:spMkLst>
            <pc:docMk/>
            <pc:sldMk cId="2589133869" sldId="264"/>
            <ac:spMk id="100" creationId="{CCA73CE5-6C5E-4230-932C-D0176A4B2613}"/>
          </ac:spMkLst>
        </pc:spChg>
        <pc:spChg chg="mod">
          <ac:chgData name="Kees Meulendijks" userId="ed72235d-632d-4eda-95ef-1a60bcc8250b" providerId="ADAL" clId="{7D98A692-7FA3-4F44-BEFD-12D932982EBB}" dt="2020-10-19T10:11:32.267" v="120" actId="115"/>
          <ac:spMkLst>
            <pc:docMk/>
            <pc:sldMk cId="2589133869" sldId="264"/>
            <ac:spMk id="101" creationId="{B863C302-FE18-4719-BA9E-7DD51387FFB4}"/>
          </ac:spMkLst>
        </pc:spChg>
        <pc:picChg chg="del">
          <ac:chgData name="Kees Meulendijks" userId="ed72235d-632d-4eda-95ef-1a60bcc8250b" providerId="ADAL" clId="{7D98A692-7FA3-4F44-BEFD-12D932982EBB}" dt="2020-10-19T10:04:05.664" v="27" actId="478"/>
          <ac:picMkLst>
            <pc:docMk/>
            <pc:sldMk cId="2589133869" sldId="264"/>
            <ac:picMk id="4" creationId="{3FDCF151-9477-443F-878E-A0D45C273DDA}"/>
          </ac:picMkLst>
        </pc:picChg>
        <pc:picChg chg="add del">
          <ac:chgData name="Kees Meulendijks" userId="ed72235d-632d-4eda-95ef-1a60bcc8250b" providerId="ADAL" clId="{7D98A692-7FA3-4F44-BEFD-12D932982EBB}" dt="2020-10-26T13:19:37.101" v="4129"/>
          <ac:picMkLst>
            <pc:docMk/>
            <pc:sldMk cId="2589133869" sldId="264"/>
            <ac:picMk id="4" creationId="{EE2ECA3D-3AA2-41B0-BB42-08366F66CDC7}"/>
          </ac:picMkLst>
        </pc:picChg>
        <pc:picChg chg="add mod">
          <ac:chgData name="Kees Meulendijks" userId="ed72235d-632d-4eda-95ef-1a60bcc8250b" providerId="ADAL" clId="{7D98A692-7FA3-4F44-BEFD-12D932982EBB}" dt="2020-10-19T10:09:45.592" v="81" actId="1076"/>
          <ac:picMkLst>
            <pc:docMk/>
            <pc:sldMk cId="2589133869" sldId="264"/>
            <ac:picMk id="1026" creationId="{A155B434-2940-4B06-AD3A-BFAC3EBEB687}"/>
          </ac:picMkLst>
        </pc:picChg>
        <pc:picChg chg="add mod">
          <ac:chgData name="Kees Meulendijks" userId="ed72235d-632d-4eda-95ef-1a60bcc8250b" providerId="ADAL" clId="{7D98A692-7FA3-4F44-BEFD-12D932982EBB}" dt="2020-10-26T13:21:08.915" v="4139" actId="166"/>
          <ac:picMkLst>
            <pc:docMk/>
            <pc:sldMk cId="2589133869" sldId="264"/>
            <ac:picMk id="1028" creationId="{3D853CFD-F8AD-4B7C-A1CD-19DB76129F30}"/>
          </ac:picMkLst>
        </pc:picChg>
      </pc:sldChg>
      <pc:sldChg chg="new del">
        <pc:chgData name="Kees Meulendijks" userId="ed72235d-632d-4eda-95ef-1a60bcc8250b" providerId="ADAL" clId="{7D98A692-7FA3-4F44-BEFD-12D932982EBB}" dt="2020-10-19T10:11:56.902" v="122" actId="680"/>
        <pc:sldMkLst>
          <pc:docMk/>
          <pc:sldMk cId="840312337" sldId="265"/>
        </pc:sldMkLst>
      </pc:sldChg>
      <pc:sldChg chg="addSp delSp modSp mod modTransition">
        <pc:chgData name="Kees Meulendijks" userId="ed72235d-632d-4eda-95ef-1a60bcc8250b" providerId="ADAL" clId="{7D98A692-7FA3-4F44-BEFD-12D932982EBB}" dt="2020-10-26T13:21:32.647" v="4140" actId="22"/>
        <pc:sldMkLst>
          <pc:docMk/>
          <pc:sldMk cId="2099163622" sldId="265"/>
        </pc:sldMkLst>
        <pc:spChg chg="add mod">
          <ac:chgData name="Kees Meulendijks" userId="ed72235d-632d-4eda-95ef-1a60bcc8250b" providerId="ADAL" clId="{7D98A692-7FA3-4F44-BEFD-12D932982EBB}" dt="2020-10-19T10:23:55.439" v="356" actId="1076"/>
          <ac:spMkLst>
            <pc:docMk/>
            <pc:sldMk cId="2099163622" sldId="265"/>
            <ac:spMk id="2" creationId="{ECF25A97-939B-4543-A1F5-4E2DA7F6D0D8}"/>
          </ac:spMkLst>
        </pc:spChg>
        <pc:spChg chg="add">
          <ac:chgData name="Kees Meulendijks" userId="ed72235d-632d-4eda-95ef-1a60bcc8250b" providerId="ADAL" clId="{7D98A692-7FA3-4F44-BEFD-12D932982EBB}" dt="2020-10-26T13:21:32.647" v="4140" actId="22"/>
          <ac:spMkLst>
            <pc:docMk/>
            <pc:sldMk cId="2099163622" sldId="265"/>
            <ac:spMk id="4" creationId="{FAE98B4F-B99F-492F-B3AC-1D0640EFCA57}"/>
          </ac:spMkLst>
        </pc:spChg>
        <pc:spChg chg="add mod ord">
          <ac:chgData name="Kees Meulendijks" userId="ed72235d-632d-4eda-95ef-1a60bcc8250b" providerId="ADAL" clId="{7D98A692-7FA3-4F44-BEFD-12D932982EBB}" dt="2020-10-19T10:23:36.167" v="352" actId="1076"/>
          <ac:spMkLst>
            <pc:docMk/>
            <pc:sldMk cId="2099163622" sldId="265"/>
            <ac:spMk id="5" creationId="{ABD2D599-C47D-49AD-A94C-48E407C667C5}"/>
          </ac:spMkLst>
        </pc:spChg>
        <pc:spChg chg="add mod ord">
          <ac:chgData name="Kees Meulendijks" userId="ed72235d-632d-4eda-95ef-1a60bcc8250b" providerId="ADAL" clId="{7D98A692-7FA3-4F44-BEFD-12D932982EBB}" dt="2020-10-19T10:23:36.167" v="352" actId="1076"/>
          <ac:spMkLst>
            <pc:docMk/>
            <pc:sldMk cId="2099163622" sldId="265"/>
            <ac:spMk id="6" creationId="{E29B1112-9493-44DC-89C4-7EF93542D7DE}"/>
          </ac:spMkLst>
        </pc:spChg>
        <pc:spChg chg="add mod">
          <ac:chgData name="Kees Meulendijks" userId="ed72235d-632d-4eda-95ef-1a60bcc8250b" providerId="ADAL" clId="{7D98A692-7FA3-4F44-BEFD-12D932982EBB}" dt="2020-10-19T10:24:00.408" v="358" actId="1076"/>
          <ac:spMkLst>
            <pc:docMk/>
            <pc:sldMk cId="2099163622" sldId="265"/>
            <ac:spMk id="7" creationId="{EAE0E233-A557-4131-B5EC-A44FB7380E8E}"/>
          </ac:spMkLst>
        </pc:spChg>
        <pc:spChg chg="mod ord">
          <ac:chgData name="Kees Meulendijks" userId="ed72235d-632d-4eda-95ef-1a60bcc8250b" providerId="ADAL" clId="{7D98A692-7FA3-4F44-BEFD-12D932982EBB}" dt="2020-10-19T14:46:11.952" v="4088" actId="166"/>
          <ac:spMkLst>
            <pc:docMk/>
            <pc:sldMk cId="2099163622" sldId="265"/>
            <ac:spMk id="9" creationId="{42B3A0ED-E486-42CB-83B5-03527B766970}"/>
          </ac:spMkLst>
        </pc:spChg>
        <pc:spChg chg="add mod ord">
          <ac:chgData name="Kees Meulendijks" userId="ed72235d-632d-4eda-95ef-1a60bcc8250b" providerId="ADAL" clId="{7D98A692-7FA3-4F44-BEFD-12D932982EBB}" dt="2020-10-19T14:35:20.939" v="3980" actId="20577"/>
          <ac:spMkLst>
            <pc:docMk/>
            <pc:sldMk cId="2099163622" sldId="265"/>
            <ac:spMk id="77" creationId="{B4FD1696-CCA2-47B6-A413-318C0F163158}"/>
          </ac:spMkLst>
        </pc:spChg>
        <pc:spChg chg="add mod">
          <ac:chgData name="Kees Meulendijks" userId="ed72235d-632d-4eda-95ef-1a60bcc8250b" providerId="ADAL" clId="{7D98A692-7FA3-4F44-BEFD-12D932982EBB}" dt="2020-10-19T14:34:37.372" v="3966" actId="20577"/>
          <ac:spMkLst>
            <pc:docMk/>
            <pc:sldMk cId="2099163622" sldId="265"/>
            <ac:spMk id="78" creationId="{1FC4ACBB-5383-46A6-93E9-88B442D2C631}"/>
          </ac:spMkLst>
        </pc:spChg>
        <pc:spChg chg="del mod">
          <ac:chgData name="Kees Meulendijks" userId="ed72235d-632d-4eda-95ef-1a60bcc8250b" providerId="ADAL" clId="{7D98A692-7FA3-4F44-BEFD-12D932982EBB}" dt="2020-10-19T10:15:17.318" v="175" actId="478"/>
          <ac:spMkLst>
            <pc:docMk/>
            <pc:sldMk cId="2099163622" sldId="265"/>
            <ac:spMk id="101" creationId="{B863C302-FE18-4719-BA9E-7DD51387FFB4}"/>
          </ac:spMkLst>
        </pc:spChg>
        <pc:grpChg chg="add mod">
          <ac:chgData name="Kees Meulendijks" userId="ed72235d-632d-4eda-95ef-1a60bcc8250b" providerId="ADAL" clId="{7D98A692-7FA3-4F44-BEFD-12D932982EBB}" dt="2020-10-19T10:23:28.895" v="351" actId="164"/>
          <ac:grpSpMkLst>
            <pc:docMk/>
            <pc:sldMk cId="2099163622" sldId="265"/>
            <ac:grpSpMk id="10" creationId="{99D694BC-E1B5-4D6B-AA61-322E3325EFBA}"/>
          </ac:grpSpMkLst>
        </pc:grpChg>
        <pc:picChg chg="add">
          <ac:chgData name="Kees Meulendijks" userId="ed72235d-632d-4eda-95ef-1a60bcc8250b" providerId="ADAL" clId="{7D98A692-7FA3-4F44-BEFD-12D932982EBB}" dt="2020-10-26T13:21:32.647" v="4140" actId="22"/>
          <ac:picMkLst>
            <pc:docMk/>
            <pc:sldMk cId="2099163622" sldId="265"/>
            <ac:picMk id="10" creationId="{9C313A7C-EDF7-4AB7-9633-0EF15DA287B6}"/>
          </ac:picMkLst>
        </pc:picChg>
        <pc:picChg chg="add">
          <ac:chgData name="Kees Meulendijks" userId="ed72235d-632d-4eda-95ef-1a60bcc8250b" providerId="ADAL" clId="{7D98A692-7FA3-4F44-BEFD-12D932982EBB}" dt="2020-10-19T11:59:19.116" v="1906" actId="22"/>
          <ac:picMkLst>
            <pc:docMk/>
            <pc:sldMk cId="2099163622" sldId="265"/>
            <ac:picMk id="11" creationId="{9C7738E8-2E7A-4541-89DD-5035B7773194}"/>
          </ac:picMkLst>
        </pc:picChg>
        <pc:picChg chg="add">
          <ac:chgData name="Kees Meulendijks" userId="ed72235d-632d-4eda-95ef-1a60bcc8250b" providerId="ADAL" clId="{7D98A692-7FA3-4F44-BEFD-12D932982EBB}" dt="2020-10-19T14:46:06.906" v="4087" actId="22"/>
          <ac:picMkLst>
            <pc:docMk/>
            <pc:sldMk cId="2099163622" sldId="265"/>
            <ac:picMk id="12" creationId="{EEC29CC3-131C-400F-8ADA-601470F48B35}"/>
          </ac:picMkLst>
        </pc:picChg>
        <pc:picChg chg="add del">
          <ac:chgData name="Kees Meulendijks" userId="ed72235d-632d-4eda-95ef-1a60bcc8250b" providerId="ADAL" clId="{7D98A692-7FA3-4F44-BEFD-12D932982EBB}" dt="2020-10-19T14:48:50.061" v="4112" actId="478"/>
          <ac:picMkLst>
            <pc:docMk/>
            <pc:sldMk cId="2099163622" sldId="265"/>
            <ac:picMk id="13" creationId="{BAD2E961-4BED-4AC2-9C25-2FDA5CF0B4C5}"/>
          </ac:picMkLst>
        </pc:picChg>
        <pc:picChg chg="add">
          <ac:chgData name="Kees Meulendijks" userId="ed72235d-632d-4eda-95ef-1a60bcc8250b" providerId="ADAL" clId="{7D98A692-7FA3-4F44-BEFD-12D932982EBB}" dt="2020-10-19T14:48:50.203" v="4113" actId="22"/>
          <ac:picMkLst>
            <pc:docMk/>
            <pc:sldMk cId="2099163622" sldId="265"/>
            <ac:picMk id="14" creationId="{89645EA8-0D7B-497A-AB38-5D42AA62AC35}"/>
          </ac:picMkLst>
        </pc:picChg>
        <pc:picChg chg="add mod">
          <ac:chgData name="Kees Meulendijks" userId="ed72235d-632d-4eda-95ef-1a60bcc8250b" providerId="ADAL" clId="{7D98A692-7FA3-4F44-BEFD-12D932982EBB}" dt="2020-10-19T10:24:12.123" v="364" actId="1076"/>
          <ac:picMkLst>
            <pc:docMk/>
            <pc:sldMk cId="2099163622" sldId="265"/>
            <ac:picMk id="2050" creationId="{9609ACBE-F355-447D-8BE8-CE4B653DE916}"/>
          </ac:picMkLst>
        </pc:picChg>
        <pc:picChg chg="del mod">
          <ac:chgData name="Kees Meulendijks" userId="ed72235d-632d-4eda-95ef-1a60bcc8250b" providerId="ADAL" clId="{7D98A692-7FA3-4F44-BEFD-12D932982EBB}" dt="2020-10-19T14:47:39.982" v="4096" actId="478"/>
          <ac:picMkLst>
            <pc:docMk/>
            <pc:sldMk cId="2099163622" sldId="265"/>
            <ac:picMk id="8198" creationId="{BCE4D73A-836B-4FD6-9C36-8B5F60282A0F}"/>
          </ac:picMkLst>
        </pc:picChg>
      </pc:sldChg>
      <pc:sldChg chg="addSp delSp modSp mod modTransition">
        <pc:chgData name="Kees Meulendijks" userId="ed72235d-632d-4eda-95ef-1a60bcc8250b" providerId="ADAL" clId="{7D98A692-7FA3-4F44-BEFD-12D932982EBB}" dt="2020-10-26T13:21:52.330" v="4147" actId="22"/>
        <pc:sldMkLst>
          <pc:docMk/>
          <pc:sldMk cId="3093356405" sldId="266"/>
        </pc:sldMkLst>
        <pc:spChg chg="mod">
          <ac:chgData name="Kees Meulendijks" userId="ed72235d-632d-4eda-95ef-1a60bcc8250b" providerId="ADAL" clId="{7D98A692-7FA3-4F44-BEFD-12D932982EBB}" dt="2020-10-19T10:25:11.145" v="381" actId="20577"/>
          <ac:spMkLst>
            <pc:docMk/>
            <pc:sldMk cId="3093356405" sldId="266"/>
            <ac:spMk id="9" creationId="{42B3A0ED-E486-42CB-83B5-03527B766970}"/>
          </ac:spMkLst>
        </pc:spChg>
        <pc:spChg chg="add">
          <ac:chgData name="Kees Meulendijks" userId="ed72235d-632d-4eda-95ef-1a60bcc8250b" providerId="ADAL" clId="{7D98A692-7FA3-4F44-BEFD-12D932982EBB}" dt="2020-10-26T13:21:52.330" v="4147" actId="22"/>
          <ac:spMkLst>
            <pc:docMk/>
            <pc:sldMk cId="3093356405" sldId="266"/>
            <ac:spMk id="11" creationId="{A74D8BEE-4F27-4380-8B3E-6BD9B5926162}"/>
          </ac:spMkLst>
        </pc:spChg>
        <pc:spChg chg="mod">
          <ac:chgData name="Kees Meulendijks" userId="ed72235d-632d-4eda-95ef-1a60bcc8250b" providerId="ADAL" clId="{7D98A692-7FA3-4F44-BEFD-12D932982EBB}" dt="2020-10-19T14:35:50.324" v="3985" actId="20577"/>
          <ac:spMkLst>
            <pc:docMk/>
            <pc:sldMk cId="3093356405" sldId="266"/>
            <ac:spMk id="77" creationId="{B4FD1696-CCA2-47B6-A413-318C0F163158}"/>
          </ac:spMkLst>
        </pc:spChg>
        <pc:spChg chg="mod">
          <ac:chgData name="Kees Meulendijks" userId="ed72235d-632d-4eda-95ef-1a60bcc8250b" providerId="ADAL" clId="{7D98A692-7FA3-4F44-BEFD-12D932982EBB}" dt="2020-10-19T14:35:45.106" v="3981"/>
          <ac:spMkLst>
            <pc:docMk/>
            <pc:sldMk cId="3093356405" sldId="266"/>
            <ac:spMk id="78" creationId="{1FC4ACBB-5383-46A6-93E9-88B442D2C631}"/>
          </ac:spMkLst>
        </pc:spChg>
        <pc:picChg chg="add">
          <ac:chgData name="Kees Meulendijks" userId="ed72235d-632d-4eda-95ef-1a60bcc8250b" providerId="ADAL" clId="{7D98A692-7FA3-4F44-BEFD-12D932982EBB}" dt="2020-10-19T10:25:18.399" v="382" actId="22"/>
          <ac:picMkLst>
            <pc:docMk/>
            <pc:sldMk cId="3093356405" sldId="266"/>
            <ac:picMk id="4" creationId="{33E67182-672E-4E0E-9833-773F501F2F82}"/>
          </ac:picMkLst>
        </pc:picChg>
        <pc:picChg chg="add">
          <ac:chgData name="Kees Meulendijks" userId="ed72235d-632d-4eda-95ef-1a60bcc8250b" providerId="ADAL" clId="{7D98A692-7FA3-4F44-BEFD-12D932982EBB}" dt="2020-10-19T11:59:40.573" v="1907" actId="22"/>
          <ac:picMkLst>
            <pc:docMk/>
            <pc:sldMk cId="3093356405" sldId="266"/>
            <ac:picMk id="10" creationId="{59E6FA25-92CD-4C64-975F-FFD4B831EEAE}"/>
          </ac:picMkLst>
        </pc:picChg>
        <pc:picChg chg="add">
          <ac:chgData name="Kees Meulendijks" userId="ed72235d-632d-4eda-95ef-1a60bcc8250b" providerId="ADAL" clId="{7D98A692-7FA3-4F44-BEFD-12D932982EBB}" dt="2020-10-26T13:21:52.330" v="4147" actId="22"/>
          <ac:picMkLst>
            <pc:docMk/>
            <pc:sldMk cId="3093356405" sldId="266"/>
            <ac:picMk id="12" creationId="{46773314-CEC1-4AB3-AE46-5DC9A8C647DC}"/>
          </ac:picMkLst>
        </pc:picChg>
        <pc:picChg chg="del">
          <ac:chgData name="Kees Meulendijks" userId="ed72235d-632d-4eda-95ef-1a60bcc8250b" providerId="ADAL" clId="{7D98A692-7FA3-4F44-BEFD-12D932982EBB}" dt="2020-10-19T10:25:04.635" v="370" actId="478"/>
          <ac:picMkLst>
            <pc:docMk/>
            <pc:sldMk cId="3093356405" sldId="266"/>
            <ac:picMk id="8198" creationId="{BCE4D73A-836B-4FD6-9C36-8B5F60282A0F}"/>
          </ac:picMkLst>
        </pc:picChg>
      </pc:sldChg>
      <pc:sldChg chg="add del setBg">
        <pc:chgData name="Kees Meulendijks" userId="ed72235d-632d-4eda-95ef-1a60bcc8250b" providerId="ADAL" clId="{7D98A692-7FA3-4F44-BEFD-12D932982EBB}" dt="2020-10-19T10:24:57.533" v="369"/>
        <pc:sldMkLst>
          <pc:docMk/>
          <pc:sldMk cId="4258767117" sldId="266"/>
        </pc:sldMkLst>
      </pc:sldChg>
      <pc:sldChg chg="addSp delSp modSp mod modTransition">
        <pc:chgData name="Kees Meulendijks" userId="ed72235d-632d-4eda-95ef-1a60bcc8250b" providerId="ADAL" clId="{7D98A692-7FA3-4F44-BEFD-12D932982EBB}" dt="2020-11-10T11:12:53.784" v="4358" actId="20577"/>
        <pc:sldMkLst>
          <pc:docMk/>
          <pc:sldMk cId="3364768478" sldId="267"/>
        </pc:sldMkLst>
        <pc:spChg chg="add">
          <ac:chgData name="Kees Meulendijks" userId="ed72235d-632d-4eda-95ef-1a60bcc8250b" providerId="ADAL" clId="{7D98A692-7FA3-4F44-BEFD-12D932982EBB}" dt="2020-10-26T13:21:53.316" v="4148" actId="22"/>
          <ac:spMkLst>
            <pc:docMk/>
            <pc:sldMk cId="3364768478" sldId="267"/>
            <ac:spMk id="4" creationId="{89B6C52F-B57E-4E15-A4FC-5FB6ECB78BBB}"/>
          </ac:spMkLst>
        </pc:spChg>
        <pc:spChg chg="mod">
          <ac:chgData name="Kees Meulendijks" userId="ed72235d-632d-4eda-95ef-1a60bcc8250b" providerId="ADAL" clId="{7D98A692-7FA3-4F44-BEFD-12D932982EBB}" dt="2020-10-19T11:00:32.998" v="557" actId="14100"/>
          <ac:spMkLst>
            <pc:docMk/>
            <pc:sldMk cId="3364768478" sldId="267"/>
            <ac:spMk id="8" creationId="{2E9AA895-8044-4715-8826-8EE95D0E2BEE}"/>
          </ac:spMkLst>
        </pc:spChg>
        <pc:spChg chg="mod">
          <ac:chgData name="Kees Meulendijks" userId="ed72235d-632d-4eda-95ef-1a60bcc8250b" providerId="ADAL" clId="{7D98A692-7FA3-4F44-BEFD-12D932982EBB}" dt="2020-10-19T10:27:06.502" v="384" actId="20577"/>
          <ac:spMkLst>
            <pc:docMk/>
            <pc:sldMk cId="3364768478" sldId="267"/>
            <ac:spMk id="10" creationId="{3849B0BF-5CFC-46CD-98D6-ACB77A43288D}"/>
          </ac:spMkLst>
        </pc:spChg>
        <pc:spChg chg="mod">
          <ac:chgData name="Kees Meulendijks" userId="ed72235d-632d-4eda-95ef-1a60bcc8250b" providerId="ADAL" clId="{7D98A692-7FA3-4F44-BEFD-12D932982EBB}" dt="2020-11-10T11:12:53.784" v="4358" actId="20577"/>
          <ac:spMkLst>
            <pc:docMk/>
            <pc:sldMk cId="3364768478" sldId="267"/>
            <ac:spMk id="98" creationId="{6784B2A2-A1E7-453C-BBFA-129FC493A871}"/>
          </ac:spMkLst>
        </pc:spChg>
        <pc:spChg chg="mod">
          <ac:chgData name="Kees Meulendijks" userId="ed72235d-632d-4eda-95ef-1a60bcc8250b" providerId="ADAL" clId="{7D98A692-7FA3-4F44-BEFD-12D932982EBB}" dt="2020-10-19T14:36:06.401" v="3993" actId="20577"/>
          <ac:spMkLst>
            <pc:docMk/>
            <pc:sldMk cId="3364768478" sldId="267"/>
            <ac:spMk id="101" creationId="{B863C302-FE18-4719-BA9E-7DD51387FFB4}"/>
          </ac:spMkLst>
        </pc:spChg>
        <pc:picChg chg="add">
          <ac:chgData name="Kees Meulendijks" userId="ed72235d-632d-4eda-95ef-1a60bcc8250b" providerId="ADAL" clId="{7D98A692-7FA3-4F44-BEFD-12D932982EBB}" dt="2020-10-26T13:21:53.316" v="4148" actId="22"/>
          <ac:picMkLst>
            <pc:docMk/>
            <pc:sldMk cId="3364768478" sldId="267"/>
            <ac:picMk id="5" creationId="{524716E0-A504-4952-BB75-6ADAB4B20739}"/>
          </ac:picMkLst>
        </pc:picChg>
        <pc:picChg chg="del">
          <ac:chgData name="Kees Meulendijks" userId="ed72235d-632d-4eda-95ef-1a60bcc8250b" providerId="ADAL" clId="{7D98A692-7FA3-4F44-BEFD-12D932982EBB}" dt="2020-10-19T10:27:08.427" v="385" actId="478"/>
          <ac:picMkLst>
            <pc:docMk/>
            <pc:sldMk cId="3364768478" sldId="267"/>
            <ac:picMk id="1026" creationId="{A155B434-2940-4B06-AD3A-BFAC3EBEB687}"/>
          </ac:picMkLst>
        </pc:picChg>
      </pc:sldChg>
      <pc:sldChg chg="addSp modSp mod modTransition">
        <pc:chgData name="Kees Meulendijks" userId="ed72235d-632d-4eda-95ef-1a60bcc8250b" providerId="ADAL" clId="{7D98A692-7FA3-4F44-BEFD-12D932982EBB}" dt="2020-11-10T11:13:06.384" v="4359" actId="20577"/>
        <pc:sldMkLst>
          <pc:docMk/>
          <pc:sldMk cId="3732124767" sldId="268"/>
        </pc:sldMkLst>
        <pc:spChg chg="add">
          <ac:chgData name="Kees Meulendijks" userId="ed72235d-632d-4eda-95ef-1a60bcc8250b" providerId="ADAL" clId="{7D98A692-7FA3-4F44-BEFD-12D932982EBB}" dt="2020-10-26T13:21:59.683" v="4151" actId="22"/>
          <ac:spMkLst>
            <pc:docMk/>
            <pc:sldMk cId="3732124767" sldId="268"/>
            <ac:spMk id="4" creationId="{4190F9E6-E2EB-4A80-8B69-B36D9DEC1DC6}"/>
          </ac:spMkLst>
        </pc:spChg>
        <pc:spChg chg="mod">
          <ac:chgData name="Kees Meulendijks" userId="ed72235d-632d-4eda-95ef-1a60bcc8250b" providerId="ADAL" clId="{7D98A692-7FA3-4F44-BEFD-12D932982EBB}" dt="2020-10-19T11:02:03.985" v="611" actId="20577"/>
          <ac:spMkLst>
            <pc:docMk/>
            <pc:sldMk cId="3732124767" sldId="268"/>
            <ac:spMk id="10" creationId="{3849B0BF-5CFC-46CD-98D6-ACB77A43288D}"/>
          </ac:spMkLst>
        </pc:spChg>
        <pc:spChg chg="mod">
          <ac:chgData name="Kees Meulendijks" userId="ed72235d-632d-4eda-95ef-1a60bcc8250b" providerId="ADAL" clId="{7D98A692-7FA3-4F44-BEFD-12D932982EBB}" dt="2020-11-10T11:13:06.384" v="4359" actId="20577"/>
          <ac:spMkLst>
            <pc:docMk/>
            <pc:sldMk cId="3732124767" sldId="268"/>
            <ac:spMk id="98" creationId="{6784B2A2-A1E7-453C-BBFA-129FC493A871}"/>
          </ac:spMkLst>
        </pc:spChg>
        <pc:spChg chg="mod">
          <ac:chgData name="Kees Meulendijks" userId="ed72235d-632d-4eda-95ef-1a60bcc8250b" providerId="ADAL" clId="{7D98A692-7FA3-4F44-BEFD-12D932982EBB}" dt="2020-10-19T13:16:31.835" v="3188" actId="113"/>
          <ac:spMkLst>
            <pc:docMk/>
            <pc:sldMk cId="3732124767" sldId="268"/>
            <ac:spMk id="101" creationId="{B863C302-FE18-4719-BA9E-7DD51387FFB4}"/>
          </ac:spMkLst>
        </pc:spChg>
        <pc:picChg chg="add">
          <ac:chgData name="Kees Meulendijks" userId="ed72235d-632d-4eda-95ef-1a60bcc8250b" providerId="ADAL" clId="{7D98A692-7FA3-4F44-BEFD-12D932982EBB}" dt="2020-10-26T13:21:59.683" v="4151" actId="22"/>
          <ac:picMkLst>
            <pc:docMk/>
            <pc:sldMk cId="3732124767" sldId="268"/>
            <ac:picMk id="5" creationId="{A1B226F5-B952-4BF5-97A3-8A9E281BD945}"/>
          </ac:picMkLst>
        </pc:picChg>
        <pc:picChg chg="add mod">
          <ac:chgData name="Kees Meulendijks" userId="ed72235d-632d-4eda-95ef-1a60bcc8250b" providerId="ADAL" clId="{7D98A692-7FA3-4F44-BEFD-12D932982EBB}" dt="2020-10-19T13:33:17.020" v="3375"/>
          <ac:picMkLst>
            <pc:docMk/>
            <pc:sldMk cId="3732124767" sldId="268"/>
            <ac:picMk id="7170" creationId="{6EFA4E90-61E1-470A-8F4E-04B08E7F7BC5}"/>
          </ac:picMkLst>
        </pc:picChg>
      </pc:sldChg>
      <pc:sldChg chg="addSp modSp mod modTransition">
        <pc:chgData name="Kees Meulendijks" userId="ed72235d-632d-4eda-95ef-1a60bcc8250b" providerId="ADAL" clId="{7D98A692-7FA3-4F44-BEFD-12D932982EBB}" dt="2020-11-10T11:16:51.571" v="4379" actId="20577"/>
        <pc:sldMkLst>
          <pc:docMk/>
          <pc:sldMk cId="1401956" sldId="269"/>
        </pc:sldMkLst>
        <pc:spChg chg="add">
          <ac:chgData name="Kees Meulendijks" userId="ed72235d-632d-4eda-95ef-1a60bcc8250b" providerId="ADAL" clId="{7D98A692-7FA3-4F44-BEFD-12D932982EBB}" dt="2020-10-26T13:22:05.614" v="4153" actId="22"/>
          <ac:spMkLst>
            <pc:docMk/>
            <pc:sldMk cId="1401956" sldId="269"/>
            <ac:spMk id="4" creationId="{15ED96B8-7738-4F21-9A68-2C90BA113F1C}"/>
          </ac:spMkLst>
        </pc:spChg>
        <pc:spChg chg="mod">
          <ac:chgData name="Kees Meulendijks" userId="ed72235d-632d-4eda-95ef-1a60bcc8250b" providerId="ADAL" clId="{7D98A692-7FA3-4F44-BEFD-12D932982EBB}" dt="2020-10-19T11:03:32.164" v="684" actId="20577"/>
          <ac:spMkLst>
            <pc:docMk/>
            <pc:sldMk cId="1401956" sldId="269"/>
            <ac:spMk id="10" creationId="{3849B0BF-5CFC-46CD-98D6-ACB77A43288D}"/>
          </ac:spMkLst>
        </pc:spChg>
        <pc:spChg chg="mod">
          <ac:chgData name="Kees Meulendijks" userId="ed72235d-632d-4eda-95ef-1a60bcc8250b" providerId="ADAL" clId="{7D98A692-7FA3-4F44-BEFD-12D932982EBB}" dt="2020-10-19T11:03:55.535" v="722" actId="20577"/>
          <ac:spMkLst>
            <pc:docMk/>
            <pc:sldMk cId="1401956" sldId="269"/>
            <ac:spMk id="98" creationId="{6784B2A2-A1E7-453C-BBFA-129FC493A871}"/>
          </ac:spMkLst>
        </pc:spChg>
        <pc:spChg chg="mod">
          <ac:chgData name="Kees Meulendijks" userId="ed72235d-632d-4eda-95ef-1a60bcc8250b" providerId="ADAL" clId="{7D98A692-7FA3-4F44-BEFD-12D932982EBB}" dt="2020-11-10T11:16:51.571" v="4379" actId="20577"/>
          <ac:spMkLst>
            <pc:docMk/>
            <pc:sldMk cId="1401956" sldId="269"/>
            <ac:spMk id="101" creationId="{B863C302-FE18-4719-BA9E-7DD51387FFB4}"/>
          </ac:spMkLst>
        </pc:spChg>
        <pc:picChg chg="add">
          <ac:chgData name="Kees Meulendijks" userId="ed72235d-632d-4eda-95ef-1a60bcc8250b" providerId="ADAL" clId="{7D98A692-7FA3-4F44-BEFD-12D932982EBB}" dt="2020-10-26T13:22:05.614" v="4153" actId="22"/>
          <ac:picMkLst>
            <pc:docMk/>
            <pc:sldMk cId="1401956" sldId="269"/>
            <ac:picMk id="5" creationId="{47C0BEE1-448F-4787-BDB4-F28E1D8BE589}"/>
          </ac:picMkLst>
        </pc:picChg>
      </pc:sldChg>
      <pc:sldChg chg="addSp modSp mod modTransition">
        <pc:chgData name="Kees Meulendijks" userId="ed72235d-632d-4eda-95ef-1a60bcc8250b" providerId="ADAL" clId="{7D98A692-7FA3-4F44-BEFD-12D932982EBB}" dt="2020-10-26T13:22:09.864" v="4156" actId="22"/>
        <pc:sldMkLst>
          <pc:docMk/>
          <pc:sldMk cId="2556323533" sldId="270"/>
        </pc:sldMkLst>
        <pc:spChg chg="add">
          <ac:chgData name="Kees Meulendijks" userId="ed72235d-632d-4eda-95ef-1a60bcc8250b" providerId="ADAL" clId="{7D98A692-7FA3-4F44-BEFD-12D932982EBB}" dt="2020-10-26T13:22:09.864" v="4156" actId="22"/>
          <ac:spMkLst>
            <pc:docMk/>
            <pc:sldMk cId="2556323533" sldId="270"/>
            <ac:spMk id="4" creationId="{35C26482-6A8B-4240-8AD9-9B6A9EDE0445}"/>
          </ac:spMkLst>
        </pc:spChg>
        <pc:spChg chg="mod">
          <ac:chgData name="Kees Meulendijks" userId="ed72235d-632d-4eda-95ef-1a60bcc8250b" providerId="ADAL" clId="{7D98A692-7FA3-4F44-BEFD-12D932982EBB}" dt="2020-10-19T11:05:54.065" v="831" actId="20577"/>
          <ac:spMkLst>
            <pc:docMk/>
            <pc:sldMk cId="2556323533" sldId="270"/>
            <ac:spMk id="10" creationId="{3849B0BF-5CFC-46CD-98D6-ACB77A43288D}"/>
          </ac:spMkLst>
        </pc:spChg>
        <pc:spChg chg="mod">
          <ac:chgData name="Kees Meulendijks" userId="ed72235d-632d-4eda-95ef-1a60bcc8250b" providerId="ADAL" clId="{7D98A692-7FA3-4F44-BEFD-12D932982EBB}" dt="2020-10-19T11:05:45.987" v="829" actId="20577"/>
          <ac:spMkLst>
            <pc:docMk/>
            <pc:sldMk cId="2556323533" sldId="270"/>
            <ac:spMk id="98" creationId="{6784B2A2-A1E7-453C-BBFA-129FC493A871}"/>
          </ac:spMkLst>
        </pc:spChg>
        <pc:spChg chg="mod">
          <ac:chgData name="Kees Meulendijks" userId="ed72235d-632d-4eda-95ef-1a60bcc8250b" providerId="ADAL" clId="{7D98A692-7FA3-4F44-BEFD-12D932982EBB}" dt="2020-10-19T13:17:01.539" v="3191" actId="113"/>
          <ac:spMkLst>
            <pc:docMk/>
            <pc:sldMk cId="2556323533" sldId="270"/>
            <ac:spMk id="101" creationId="{B863C302-FE18-4719-BA9E-7DD51387FFB4}"/>
          </ac:spMkLst>
        </pc:spChg>
        <pc:picChg chg="add">
          <ac:chgData name="Kees Meulendijks" userId="ed72235d-632d-4eda-95ef-1a60bcc8250b" providerId="ADAL" clId="{7D98A692-7FA3-4F44-BEFD-12D932982EBB}" dt="2020-10-26T13:22:09.864" v="4156" actId="22"/>
          <ac:picMkLst>
            <pc:docMk/>
            <pc:sldMk cId="2556323533" sldId="270"/>
            <ac:picMk id="5" creationId="{7A448446-1157-462E-9E92-AE502C5AA10D}"/>
          </ac:picMkLst>
        </pc:picChg>
      </pc:sldChg>
      <pc:sldChg chg="addSp modSp mod modTransition">
        <pc:chgData name="Kees Meulendijks" userId="ed72235d-632d-4eda-95ef-1a60bcc8250b" providerId="ADAL" clId="{7D98A692-7FA3-4F44-BEFD-12D932982EBB}" dt="2020-11-10T11:17:32.167" v="4396" actId="20577"/>
        <pc:sldMkLst>
          <pc:docMk/>
          <pc:sldMk cId="2935941491" sldId="271"/>
        </pc:sldMkLst>
        <pc:spChg chg="add">
          <ac:chgData name="Kees Meulendijks" userId="ed72235d-632d-4eda-95ef-1a60bcc8250b" providerId="ADAL" clId="{7D98A692-7FA3-4F44-BEFD-12D932982EBB}" dt="2020-10-26T13:22:14.444" v="4159" actId="22"/>
          <ac:spMkLst>
            <pc:docMk/>
            <pc:sldMk cId="2935941491" sldId="271"/>
            <ac:spMk id="4" creationId="{74634F6F-D407-4270-9453-DAF304C30515}"/>
          </ac:spMkLst>
        </pc:spChg>
        <pc:spChg chg="mod">
          <ac:chgData name="Kees Meulendijks" userId="ed72235d-632d-4eda-95ef-1a60bcc8250b" providerId="ADAL" clId="{7D98A692-7FA3-4F44-BEFD-12D932982EBB}" dt="2020-10-19T11:06:51.767" v="897" actId="20577"/>
          <ac:spMkLst>
            <pc:docMk/>
            <pc:sldMk cId="2935941491" sldId="271"/>
            <ac:spMk id="10" creationId="{3849B0BF-5CFC-46CD-98D6-ACB77A43288D}"/>
          </ac:spMkLst>
        </pc:spChg>
        <pc:spChg chg="mod">
          <ac:chgData name="Kees Meulendijks" userId="ed72235d-632d-4eda-95ef-1a60bcc8250b" providerId="ADAL" clId="{7D98A692-7FA3-4F44-BEFD-12D932982EBB}" dt="2020-10-19T11:07:37.422" v="914" actId="20577"/>
          <ac:spMkLst>
            <pc:docMk/>
            <pc:sldMk cId="2935941491" sldId="271"/>
            <ac:spMk id="98" creationId="{6784B2A2-A1E7-453C-BBFA-129FC493A871}"/>
          </ac:spMkLst>
        </pc:spChg>
        <pc:spChg chg="mod">
          <ac:chgData name="Kees Meulendijks" userId="ed72235d-632d-4eda-95ef-1a60bcc8250b" providerId="ADAL" clId="{7D98A692-7FA3-4F44-BEFD-12D932982EBB}" dt="2020-11-10T11:17:32.167" v="4396" actId="20577"/>
          <ac:spMkLst>
            <pc:docMk/>
            <pc:sldMk cId="2935941491" sldId="271"/>
            <ac:spMk id="101" creationId="{B863C302-FE18-4719-BA9E-7DD51387FFB4}"/>
          </ac:spMkLst>
        </pc:spChg>
        <pc:picChg chg="add">
          <ac:chgData name="Kees Meulendijks" userId="ed72235d-632d-4eda-95ef-1a60bcc8250b" providerId="ADAL" clId="{7D98A692-7FA3-4F44-BEFD-12D932982EBB}" dt="2020-10-26T13:22:14.444" v="4159" actId="22"/>
          <ac:picMkLst>
            <pc:docMk/>
            <pc:sldMk cId="2935941491" sldId="271"/>
            <ac:picMk id="5" creationId="{A5448EEE-9853-48EE-9BF2-23F91AA573BD}"/>
          </ac:picMkLst>
        </pc:picChg>
      </pc:sldChg>
      <pc:sldChg chg="addSp delSp modSp mod modTransition">
        <pc:chgData name="Kees Meulendijks" userId="ed72235d-632d-4eda-95ef-1a60bcc8250b" providerId="ADAL" clId="{7D98A692-7FA3-4F44-BEFD-12D932982EBB}" dt="2020-11-10T11:17:53.365" v="4397" actId="20577"/>
        <pc:sldMkLst>
          <pc:docMk/>
          <pc:sldMk cId="576212131" sldId="272"/>
        </pc:sldMkLst>
        <pc:spChg chg="add">
          <ac:chgData name="Kees Meulendijks" userId="ed72235d-632d-4eda-95ef-1a60bcc8250b" providerId="ADAL" clId="{7D98A692-7FA3-4F44-BEFD-12D932982EBB}" dt="2020-10-26T13:22:19.025" v="4162" actId="22"/>
          <ac:spMkLst>
            <pc:docMk/>
            <pc:sldMk cId="576212131" sldId="272"/>
            <ac:spMk id="4" creationId="{01CD4D41-A169-40C2-995A-6B0F74D01A40}"/>
          </ac:spMkLst>
        </pc:spChg>
        <pc:spChg chg="mod">
          <ac:chgData name="Kees Meulendijks" userId="ed72235d-632d-4eda-95ef-1a60bcc8250b" providerId="ADAL" clId="{7D98A692-7FA3-4F44-BEFD-12D932982EBB}" dt="2020-10-19T11:12:44.921" v="952" actId="20577"/>
          <ac:spMkLst>
            <pc:docMk/>
            <pc:sldMk cId="576212131" sldId="272"/>
            <ac:spMk id="10" creationId="{3849B0BF-5CFC-46CD-98D6-ACB77A43288D}"/>
          </ac:spMkLst>
        </pc:spChg>
        <pc:spChg chg="mod">
          <ac:chgData name="Kees Meulendijks" userId="ed72235d-632d-4eda-95ef-1a60bcc8250b" providerId="ADAL" clId="{7D98A692-7FA3-4F44-BEFD-12D932982EBB}" dt="2020-10-19T11:13:08.152" v="1000" actId="20577"/>
          <ac:spMkLst>
            <pc:docMk/>
            <pc:sldMk cId="576212131" sldId="272"/>
            <ac:spMk id="98" creationId="{6784B2A2-A1E7-453C-BBFA-129FC493A871}"/>
          </ac:spMkLst>
        </pc:spChg>
        <pc:spChg chg="mod">
          <ac:chgData name="Kees Meulendijks" userId="ed72235d-632d-4eda-95ef-1a60bcc8250b" providerId="ADAL" clId="{7D98A692-7FA3-4F44-BEFD-12D932982EBB}" dt="2020-11-10T11:17:53.365" v="4397" actId="20577"/>
          <ac:spMkLst>
            <pc:docMk/>
            <pc:sldMk cId="576212131" sldId="272"/>
            <ac:spMk id="101" creationId="{B863C302-FE18-4719-BA9E-7DD51387FFB4}"/>
          </ac:spMkLst>
        </pc:spChg>
        <pc:picChg chg="add">
          <ac:chgData name="Kees Meulendijks" userId="ed72235d-632d-4eda-95ef-1a60bcc8250b" providerId="ADAL" clId="{7D98A692-7FA3-4F44-BEFD-12D932982EBB}" dt="2020-10-26T13:22:19.025" v="4162" actId="22"/>
          <ac:picMkLst>
            <pc:docMk/>
            <pc:sldMk cId="576212131" sldId="272"/>
            <ac:picMk id="5" creationId="{124AA1F8-89D9-4385-A935-57A13BE52B6A}"/>
          </ac:picMkLst>
        </pc:picChg>
        <pc:picChg chg="add del mod">
          <ac:chgData name="Kees Meulendijks" userId="ed72235d-632d-4eda-95ef-1a60bcc8250b" providerId="ADAL" clId="{7D98A692-7FA3-4F44-BEFD-12D932982EBB}" dt="2020-10-19T11:14:27.437" v="1018" actId="478"/>
          <ac:picMkLst>
            <pc:docMk/>
            <pc:sldMk cId="576212131" sldId="272"/>
            <ac:picMk id="3074" creationId="{78097572-A80D-42AB-8FD2-80E360C88FA8}"/>
          </ac:picMkLst>
        </pc:picChg>
        <pc:picChg chg="add mod">
          <ac:chgData name="Kees Meulendijks" userId="ed72235d-632d-4eda-95ef-1a60bcc8250b" providerId="ADAL" clId="{7D98A692-7FA3-4F44-BEFD-12D932982EBB}" dt="2020-10-26T13:22:38.786" v="4168" actId="166"/>
          <ac:picMkLst>
            <pc:docMk/>
            <pc:sldMk cId="576212131" sldId="272"/>
            <ac:picMk id="3076" creationId="{7D1B9225-54FC-477C-A9CE-174A75C9F11E}"/>
          </ac:picMkLst>
        </pc:picChg>
      </pc:sldChg>
      <pc:sldChg chg="addSp modSp mod">
        <pc:chgData name="Kees Meulendijks" userId="ed72235d-632d-4eda-95ef-1a60bcc8250b" providerId="ADAL" clId="{7D98A692-7FA3-4F44-BEFD-12D932982EBB}" dt="2020-11-10T11:18:53.734" v="4418" actId="20577"/>
        <pc:sldMkLst>
          <pc:docMk/>
          <pc:sldMk cId="850076378" sldId="273"/>
        </pc:sldMkLst>
        <pc:spChg chg="add">
          <ac:chgData name="Kees Meulendijks" userId="ed72235d-632d-4eda-95ef-1a60bcc8250b" providerId="ADAL" clId="{7D98A692-7FA3-4F44-BEFD-12D932982EBB}" dt="2020-10-26T13:22:23.029" v="4165" actId="22"/>
          <ac:spMkLst>
            <pc:docMk/>
            <pc:sldMk cId="850076378" sldId="273"/>
            <ac:spMk id="4" creationId="{FFDABC7E-7E1F-4423-A8F6-AFACA3255627}"/>
          </ac:spMkLst>
        </pc:spChg>
        <pc:spChg chg="mod">
          <ac:chgData name="Kees Meulendijks" userId="ed72235d-632d-4eda-95ef-1a60bcc8250b" providerId="ADAL" clId="{7D98A692-7FA3-4F44-BEFD-12D932982EBB}" dt="2020-10-19T11:19:29.502" v="1209" actId="20577"/>
          <ac:spMkLst>
            <pc:docMk/>
            <pc:sldMk cId="850076378" sldId="273"/>
            <ac:spMk id="10" creationId="{3849B0BF-5CFC-46CD-98D6-ACB77A43288D}"/>
          </ac:spMkLst>
        </pc:spChg>
        <pc:spChg chg="mod">
          <ac:chgData name="Kees Meulendijks" userId="ed72235d-632d-4eda-95ef-1a60bcc8250b" providerId="ADAL" clId="{7D98A692-7FA3-4F44-BEFD-12D932982EBB}" dt="2020-10-19T11:19:46.805" v="1212" actId="20577"/>
          <ac:spMkLst>
            <pc:docMk/>
            <pc:sldMk cId="850076378" sldId="273"/>
            <ac:spMk id="98" creationId="{6784B2A2-A1E7-453C-BBFA-129FC493A871}"/>
          </ac:spMkLst>
        </pc:spChg>
        <pc:spChg chg="mod">
          <ac:chgData name="Kees Meulendijks" userId="ed72235d-632d-4eda-95ef-1a60bcc8250b" providerId="ADAL" clId="{7D98A692-7FA3-4F44-BEFD-12D932982EBB}" dt="2020-11-10T11:18:53.734" v="4418" actId="20577"/>
          <ac:spMkLst>
            <pc:docMk/>
            <pc:sldMk cId="850076378" sldId="273"/>
            <ac:spMk id="101" creationId="{B863C302-FE18-4719-BA9E-7DD51387FFB4}"/>
          </ac:spMkLst>
        </pc:spChg>
        <pc:picChg chg="add">
          <ac:chgData name="Kees Meulendijks" userId="ed72235d-632d-4eda-95ef-1a60bcc8250b" providerId="ADAL" clId="{7D98A692-7FA3-4F44-BEFD-12D932982EBB}" dt="2020-10-26T13:22:23.029" v="4165" actId="22"/>
          <ac:picMkLst>
            <pc:docMk/>
            <pc:sldMk cId="850076378" sldId="273"/>
            <ac:picMk id="5" creationId="{C26A1362-B550-421F-9EE9-718CD94B48F5}"/>
          </ac:picMkLst>
        </pc:picChg>
        <pc:picChg chg="mod">
          <ac:chgData name="Kees Meulendijks" userId="ed72235d-632d-4eda-95ef-1a60bcc8250b" providerId="ADAL" clId="{7D98A692-7FA3-4F44-BEFD-12D932982EBB}" dt="2020-10-26T13:22:32.311" v="4167" actId="166"/>
          <ac:picMkLst>
            <pc:docMk/>
            <pc:sldMk cId="850076378" sldId="273"/>
            <ac:picMk id="3076" creationId="{7D1B9225-54FC-477C-A9CE-174A75C9F11E}"/>
          </ac:picMkLst>
        </pc:picChg>
      </pc:sldChg>
      <pc:sldChg chg="addSp delSp modSp mod">
        <pc:chgData name="Kees Meulendijks" userId="ed72235d-632d-4eda-95ef-1a60bcc8250b" providerId="ADAL" clId="{7D98A692-7FA3-4F44-BEFD-12D932982EBB}" dt="2020-10-26T13:22:43.681" v="4170" actId="22"/>
        <pc:sldMkLst>
          <pc:docMk/>
          <pc:sldMk cId="2966334382" sldId="274"/>
        </pc:sldMkLst>
        <pc:spChg chg="add">
          <ac:chgData name="Kees Meulendijks" userId="ed72235d-632d-4eda-95ef-1a60bcc8250b" providerId="ADAL" clId="{7D98A692-7FA3-4F44-BEFD-12D932982EBB}" dt="2020-10-26T13:22:43.681" v="4170" actId="22"/>
          <ac:spMkLst>
            <pc:docMk/>
            <pc:sldMk cId="2966334382" sldId="274"/>
            <ac:spMk id="4" creationId="{BA4969F2-F530-4FCD-9609-B4F8E13E52CC}"/>
          </ac:spMkLst>
        </pc:spChg>
        <pc:spChg chg="mod">
          <ac:chgData name="Kees Meulendijks" userId="ed72235d-632d-4eda-95ef-1a60bcc8250b" providerId="ADAL" clId="{7D98A692-7FA3-4F44-BEFD-12D932982EBB}" dt="2020-10-19T11:23:16.356" v="1264" actId="20577"/>
          <ac:spMkLst>
            <pc:docMk/>
            <pc:sldMk cId="2966334382" sldId="274"/>
            <ac:spMk id="10" creationId="{3849B0BF-5CFC-46CD-98D6-ACB77A43288D}"/>
          </ac:spMkLst>
        </pc:spChg>
        <pc:spChg chg="mod">
          <ac:chgData name="Kees Meulendijks" userId="ed72235d-632d-4eda-95ef-1a60bcc8250b" providerId="ADAL" clId="{7D98A692-7FA3-4F44-BEFD-12D932982EBB}" dt="2020-10-19T11:34:57.333" v="1416" actId="20577"/>
          <ac:spMkLst>
            <pc:docMk/>
            <pc:sldMk cId="2966334382" sldId="274"/>
            <ac:spMk id="98" creationId="{6784B2A2-A1E7-453C-BBFA-129FC493A871}"/>
          </ac:spMkLst>
        </pc:spChg>
        <pc:spChg chg="mod">
          <ac:chgData name="Kees Meulendijks" userId="ed72235d-632d-4eda-95ef-1a60bcc8250b" providerId="ADAL" clId="{7D98A692-7FA3-4F44-BEFD-12D932982EBB}" dt="2020-10-19T14:40:41.477" v="4044" actId="113"/>
          <ac:spMkLst>
            <pc:docMk/>
            <pc:sldMk cId="2966334382" sldId="274"/>
            <ac:spMk id="101" creationId="{B863C302-FE18-4719-BA9E-7DD51387FFB4}"/>
          </ac:spMkLst>
        </pc:spChg>
        <pc:picChg chg="mod">
          <ac:chgData name="Kees Meulendijks" userId="ed72235d-632d-4eda-95ef-1a60bcc8250b" providerId="ADAL" clId="{7D98A692-7FA3-4F44-BEFD-12D932982EBB}" dt="2020-10-19T13:25:03.802" v="3368" actId="1076"/>
          <ac:picMkLst>
            <pc:docMk/>
            <pc:sldMk cId="2966334382" sldId="274"/>
            <ac:picMk id="2" creationId="{461A14E7-0D3F-47B6-AAD8-54369D1B62C3}"/>
          </ac:picMkLst>
        </pc:picChg>
        <pc:picChg chg="add">
          <ac:chgData name="Kees Meulendijks" userId="ed72235d-632d-4eda-95ef-1a60bcc8250b" providerId="ADAL" clId="{7D98A692-7FA3-4F44-BEFD-12D932982EBB}" dt="2020-10-26T13:22:43.681" v="4170" actId="22"/>
          <ac:picMkLst>
            <pc:docMk/>
            <pc:sldMk cId="2966334382" sldId="274"/>
            <ac:picMk id="5" creationId="{E5E69BDB-79F9-4CAF-8637-047B803E5FD3}"/>
          </ac:picMkLst>
        </pc:picChg>
        <pc:picChg chg="del">
          <ac:chgData name="Kees Meulendijks" userId="ed72235d-632d-4eda-95ef-1a60bcc8250b" providerId="ADAL" clId="{7D98A692-7FA3-4F44-BEFD-12D932982EBB}" dt="2020-10-19T11:23:18.711" v="1265" actId="478"/>
          <ac:picMkLst>
            <pc:docMk/>
            <pc:sldMk cId="2966334382" sldId="274"/>
            <ac:picMk id="3076" creationId="{7D1B9225-54FC-477C-A9CE-174A75C9F11E}"/>
          </ac:picMkLst>
        </pc:picChg>
        <pc:picChg chg="add mod">
          <ac:chgData name="Kees Meulendijks" userId="ed72235d-632d-4eda-95ef-1a60bcc8250b" providerId="ADAL" clId="{7D98A692-7FA3-4F44-BEFD-12D932982EBB}" dt="2020-10-19T13:27:16.974" v="3373" actId="688"/>
          <ac:picMkLst>
            <pc:docMk/>
            <pc:sldMk cId="2966334382" sldId="274"/>
            <ac:picMk id="12290" creationId="{64A3C9F5-B867-4DAD-9AC9-D90526FF0C9C}"/>
          </ac:picMkLst>
        </pc:picChg>
      </pc:sldChg>
      <pc:sldChg chg="addSp delSp modSp mod modTransition">
        <pc:chgData name="Kees Meulendijks" userId="ed72235d-632d-4eda-95ef-1a60bcc8250b" providerId="ADAL" clId="{7D98A692-7FA3-4F44-BEFD-12D932982EBB}" dt="2020-10-26T13:21:55.502" v="4149" actId="22"/>
        <pc:sldMkLst>
          <pc:docMk/>
          <pc:sldMk cId="2351053384" sldId="275"/>
        </pc:sldMkLst>
        <pc:spChg chg="add">
          <ac:chgData name="Kees Meulendijks" userId="ed72235d-632d-4eda-95ef-1a60bcc8250b" providerId="ADAL" clId="{7D98A692-7FA3-4F44-BEFD-12D932982EBB}" dt="2020-10-26T13:21:55.502" v="4149" actId="22"/>
          <ac:spMkLst>
            <pc:docMk/>
            <pc:sldMk cId="2351053384" sldId="275"/>
            <ac:spMk id="2" creationId="{834148E1-02F5-437E-BFEA-931AC545BEE6}"/>
          </ac:spMkLst>
        </pc:spChg>
        <pc:spChg chg="del">
          <ac:chgData name="Kees Meulendijks" userId="ed72235d-632d-4eda-95ef-1a60bcc8250b" providerId="ADAL" clId="{7D98A692-7FA3-4F44-BEFD-12D932982EBB}" dt="2020-10-19T11:38:55.356" v="1496" actId="478"/>
          <ac:spMkLst>
            <pc:docMk/>
            <pc:sldMk cId="2351053384" sldId="275"/>
            <ac:spMk id="2" creationId="{ECF25A97-939B-4543-A1F5-4E2DA7F6D0D8}"/>
          </ac:spMkLst>
        </pc:spChg>
        <pc:spChg chg="add mod">
          <ac:chgData name="Kees Meulendijks" userId="ed72235d-632d-4eda-95ef-1a60bcc8250b" providerId="ADAL" clId="{7D98A692-7FA3-4F44-BEFD-12D932982EBB}" dt="2020-10-19T11:42:18.718" v="1655" actId="20577"/>
          <ac:spMkLst>
            <pc:docMk/>
            <pc:sldMk cId="2351053384" sldId="275"/>
            <ac:spMk id="4" creationId="{B714D725-F0D8-4970-9CE2-7CD3149B56C6}"/>
          </ac:spMkLst>
        </pc:spChg>
        <pc:spChg chg="del">
          <ac:chgData name="Kees Meulendijks" userId="ed72235d-632d-4eda-95ef-1a60bcc8250b" providerId="ADAL" clId="{7D98A692-7FA3-4F44-BEFD-12D932982EBB}" dt="2020-10-19T11:39:04.612" v="1501" actId="478"/>
          <ac:spMkLst>
            <pc:docMk/>
            <pc:sldMk cId="2351053384" sldId="275"/>
            <ac:spMk id="5" creationId="{ABD2D599-C47D-49AD-A94C-48E407C667C5}"/>
          </ac:spMkLst>
        </pc:spChg>
        <pc:spChg chg="del">
          <ac:chgData name="Kees Meulendijks" userId="ed72235d-632d-4eda-95ef-1a60bcc8250b" providerId="ADAL" clId="{7D98A692-7FA3-4F44-BEFD-12D932982EBB}" dt="2020-10-19T11:38:49.305" v="1491" actId="478"/>
          <ac:spMkLst>
            <pc:docMk/>
            <pc:sldMk cId="2351053384" sldId="275"/>
            <ac:spMk id="6" creationId="{E29B1112-9493-44DC-89C4-7EF93542D7DE}"/>
          </ac:spMkLst>
        </pc:spChg>
        <pc:spChg chg="del">
          <ac:chgData name="Kees Meulendijks" userId="ed72235d-632d-4eda-95ef-1a60bcc8250b" providerId="ADAL" clId="{7D98A692-7FA3-4F44-BEFD-12D932982EBB}" dt="2020-10-19T11:38:54.874" v="1495" actId="478"/>
          <ac:spMkLst>
            <pc:docMk/>
            <pc:sldMk cId="2351053384" sldId="275"/>
            <ac:spMk id="7" creationId="{EAE0E233-A557-4131-B5EC-A44FB7380E8E}"/>
          </ac:spMkLst>
        </pc:spChg>
        <pc:spChg chg="mod">
          <ac:chgData name="Kees Meulendijks" userId="ed72235d-632d-4eda-95ef-1a60bcc8250b" providerId="ADAL" clId="{7D98A692-7FA3-4F44-BEFD-12D932982EBB}" dt="2020-10-19T11:39:55.808" v="1509" actId="21"/>
          <ac:spMkLst>
            <pc:docMk/>
            <pc:sldMk cId="2351053384" sldId="275"/>
            <ac:spMk id="8" creationId="{2E9AA895-8044-4715-8826-8EE95D0E2BEE}"/>
          </ac:spMkLst>
        </pc:spChg>
        <pc:spChg chg="ord">
          <ac:chgData name="Kees Meulendijks" userId="ed72235d-632d-4eda-95ef-1a60bcc8250b" providerId="ADAL" clId="{7D98A692-7FA3-4F44-BEFD-12D932982EBB}" dt="2020-10-19T14:46:01.510" v="4086" actId="166"/>
          <ac:spMkLst>
            <pc:docMk/>
            <pc:sldMk cId="2351053384" sldId="275"/>
            <ac:spMk id="9" creationId="{42B3A0ED-E486-42CB-83B5-03527B766970}"/>
          </ac:spMkLst>
        </pc:spChg>
        <pc:spChg chg="add del">
          <ac:chgData name="Kees Meulendijks" userId="ed72235d-632d-4eda-95ef-1a60bcc8250b" providerId="ADAL" clId="{7D98A692-7FA3-4F44-BEFD-12D932982EBB}" dt="2020-10-19T11:39:48.755" v="1506" actId="22"/>
          <ac:spMkLst>
            <pc:docMk/>
            <pc:sldMk cId="2351053384" sldId="275"/>
            <ac:spMk id="10" creationId="{80040DCC-41E6-4E09-B26C-C384050DC9A5}"/>
          </ac:spMkLst>
        </pc:spChg>
        <pc:spChg chg="del mod">
          <ac:chgData name="Kees Meulendijks" userId="ed72235d-632d-4eda-95ef-1a60bcc8250b" providerId="ADAL" clId="{7D98A692-7FA3-4F44-BEFD-12D932982EBB}" dt="2020-10-19T11:38:52.331" v="1493" actId="478"/>
          <ac:spMkLst>
            <pc:docMk/>
            <pc:sldMk cId="2351053384" sldId="275"/>
            <ac:spMk id="77" creationId="{B4FD1696-CCA2-47B6-A413-318C0F163158}"/>
          </ac:spMkLst>
        </pc:spChg>
        <pc:spChg chg="del">
          <ac:chgData name="Kees Meulendijks" userId="ed72235d-632d-4eda-95ef-1a60bcc8250b" providerId="ADAL" clId="{7D98A692-7FA3-4F44-BEFD-12D932982EBB}" dt="2020-10-19T11:38:54.260" v="1494" actId="478"/>
          <ac:spMkLst>
            <pc:docMk/>
            <pc:sldMk cId="2351053384" sldId="275"/>
            <ac:spMk id="78" creationId="{1FC4ACBB-5383-46A6-93E9-88B442D2C631}"/>
          </ac:spMkLst>
        </pc:spChg>
        <pc:spChg chg="add mod">
          <ac:chgData name="Kees Meulendijks" userId="ed72235d-632d-4eda-95ef-1a60bcc8250b" providerId="ADAL" clId="{7D98A692-7FA3-4F44-BEFD-12D932982EBB}" dt="2020-10-19T11:41:06.432" v="1518" actId="571"/>
          <ac:spMkLst>
            <pc:docMk/>
            <pc:sldMk cId="2351053384" sldId="275"/>
            <ac:spMk id="81" creationId="{97BEE7C5-CFFE-4E70-8CAE-9F56B933E8F0}"/>
          </ac:spMkLst>
        </pc:spChg>
        <pc:spChg chg="add mod">
          <ac:chgData name="Kees Meulendijks" userId="ed72235d-632d-4eda-95ef-1a60bcc8250b" providerId="ADAL" clId="{7D98A692-7FA3-4F44-BEFD-12D932982EBB}" dt="2020-10-19T11:41:06.432" v="1518" actId="571"/>
          <ac:spMkLst>
            <pc:docMk/>
            <pc:sldMk cId="2351053384" sldId="275"/>
            <ac:spMk id="82" creationId="{7B2E7342-6C8E-416F-BD18-AD145489E645}"/>
          </ac:spMkLst>
        </pc:spChg>
        <pc:spChg chg="add mod">
          <ac:chgData name="Kees Meulendijks" userId="ed72235d-632d-4eda-95ef-1a60bcc8250b" providerId="ADAL" clId="{7D98A692-7FA3-4F44-BEFD-12D932982EBB}" dt="2020-10-19T14:36:26.402" v="4002" actId="20577"/>
          <ac:spMkLst>
            <pc:docMk/>
            <pc:sldMk cId="2351053384" sldId="275"/>
            <ac:spMk id="83" creationId="{8D6A4450-E611-4FCF-AB01-C1FC3D4C669B}"/>
          </ac:spMkLst>
        </pc:spChg>
        <pc:picChg chg="add">
          <ac:chgData name="Kees Meulendijks" userId="ed72235d-632d-4eda-95ef-1a60bcc8250b" providerId="ADAL" clId="{7D98A692-7FA3-4F44-BEFD-12D932982EBB}" dt="2020-10-26T13:21:55.502" v="4149" actId="22"/>
          <ac:picMkLst>
            <pc:docMk/>
            <pc:sldMk cId="2351053384" sldId="275"/>
            <ac:picMk id="5" creationId="{5E97E418-4472-49A9-8FC9-4BC30A6D391D}"/>
          </ac:picMkLst>
        </pc:picChg>
        <pc:picChg chg="add">
          <ac:chgData name="Kees Meulendijks" userId="ed72235d-632d-4eda-95ef-1a60bcc8250b" providerId="ADAL" clId="{7D98A692-7FA3-4F44-BEFD-12D932982EBB}" dt="2020-10-19T11:58:57.577" v="1905" actId="22"/>
          <ac:picMkLst>
            <pc:docMk/>
            <pc:sldMk cId="2351053384" sldId="275"/>
            <ac:picMk id="11" creationId="{138D22B9-225C-44B6-83C4-F0747470DF9C}"/>
          </ac:picMkLst>
        </pc:picChg>
        <pc:picChg chg="add">
          <ac:chgData name="Kees Meulendijks" userId="ed72235d-632d-4eda-95ef-1a60bcc8250b" providerId="ADAL" clId="{7D98A692-7FA3-4F44-BEFD-12D932982EBB}" dt="2020-10-19T14:45:55.707" v="4085" actId="22"/>
          <ac:picMkLst>
            <pc:docMk/>
            <pc:sldMk cId="2351053384" sldId="275"/>
            <ac:picMk id="12" creationId="{6A47F3E3-F794-434A-B523-A43ED29928C1}"/>
          </ac:picMkLst>
        </pc:picChg>
        <pc:picChg chg="add del">
          <ac:chgData name="Kees Meulendijks" userId="ed72235d-632d-4eda-95ef-1a60bcc8250b" providerId="ADAL" clId="{7D98A692-7FA3-4F44-BEFD-12D932982EBB}" dt="2020-10-19T14:48:46.573" v="4110" actId="478"/>
          <ac:picMkLst>
            <pc:docMk/>
            <pc:sldMk cId="2351053384" sldId="275"/>
            <ac:picMk id="13" creationId="{01AF245B-9FB0-461A-B365-F13286F18AB8}"/>
          </ac:picMkLst>
        </pc:picChg>
        <pc:picChg chg="add">
          <ac:chgData name="Kees Meulendijks" userId="ed72235d-632d-4eda-95ef-1a60bcc8250b" providerId="ADAL" clId="{7D98A692-7FA3-4F44-BEFD-12D932982EBB}" dt="2020-10-19T14:48:47.134" v="4111" actId="22"/>
          <ac:picMkLst>
            <pc:docMk/>
            <pc:sldMk cId="2351053384" sldId="275"/>
            <ac:picMk id="14" creationId="{E533FCAA-B2D2-408F-8522-B8F6E9F80A26}"/>
          </ac:picMkLst>
        </pc:picChg>
        <pc:picChg chg="del">
          <ac:chgData name="Kees Meulendijks" userId="ed72235d-632d-4eda-95ef-1a60bcc8250b" providerId="ADAL" clId="{7D98A692-7FA3-4F44-BEFD-12D932982EBB}" dt="2020-10-19T11:38:48.572" v="1490" actId="478"/>
          <ac:picMkLst>
            <pc:docMk/>
            <pc:sldMk cId="2351053384" sldId="275"/>
            <ac:picMk id="2050" creationId="{9609ACBE-F355-447D-8BE8-CE4B653DE916}"/>
          </ac:picMkLst>
        </pc:picChg>
        <pc:picChg chg="del mod">
          <ac:chgData name="Kees Meulendijks" userId="ed72235d-632d-4eda-95ef-1a60bcc8250b" providerId="ADAL" clId="{7D98A692-7FA3-4F44-BEFD-12D932982EBB}" dt="2020-10-19T14:47:48.356" v="4098" actId="478"/>
          <ac:picMkLst>
            <pc:docMk/>
            <pc:sldMk cId="2351053384" sldId="275"/>
            <ac:picMk id="8198" creationId="{BCE4D73A-836B-4FD6-9C36-8B5F60282A0F}"/>
          </ac:picMkLst>
        </pc:picChg>
      </pc:sldChg>
      <pc:sldChg chg="addSp delSp modSp mod modTransition">
        <pc:chgData name="Kees Meulendijks" userId="ed72235d-632d-4eda-95ef-1a60bcc8250b" providerId="ADAL" clId="{7D98A692-7FA3-4F44-BEFD-12D932982EBB}" dt="2020-10-26T13:21:57.513" v="4150" actId="22"/>
        <pc:sldMkLst>
          <pc:docMk/>
          <pc:sldMk cId="1234988824" sldId="276"/>
        </pc:sldMkLst>
        <pc:spChg chg="add">
          <ac:chgData name="Kees Meulendijks" userId="ed72235d-632d-4eda-95ef-1a60bcc8250b" providerId="ADAL" clId="{7D98A692-7FA3-4F44-BEFD-12D932982EBB}" dt="2020-10-19T11:43:44.584" v="1663" actId="22"/>
          <ac:spMkLst>
            <pc:docMk/>
            <pc:sldMk cId="1234988824" sldId="276"/>
            <ac:spMk id="2" creationId="{D75BAC21-7612-457D-8F61-D967307859DD}"/>
          </ac:spMkLst>
        </pc:spChg>
        <pc:spChg chg="add mod">
          <ac:chgData name="Kees Meulendijks" userId="ed72235d-632d-4eda-95ef-1a60bcc8250b" providerId="ADAL" clId="{7D98A692-7FA3-4F44-BEFD-12D932982EBB}" dt="2020-10-19T14:36:43.479" v="4012" actId="20577"/>
          <ac:spMkLst>
            <pc:docMk/>
            <pc:sldMk cId="1234988824" sldId="276"/>
            <ac:spMk id="4" creationId="{1916D555-6064-48E6-93F2-CA978E17C27D}"/>
          </ac:spMkLst>
        </pc:spChg>
        <pc:spChg chg="add">
          <ac:chgData name="Kees Meulendijks" userId="ed72235d-632d-4eda-95ef-1a60bcc8250b" providerId="ADAL" clId="{7D98A692-7FA3-4F44-BEFD-12D932982EBB}" dt="2020-10-26T13:21:57.513" v="4150" actId="22"/>
          <ac:spMkLst>
            <pc:docMk/>
            <pc:sldMk cId="1234988824" sldId="276"/>
            <ac:spMk id="11" creationId="{CE00903D-B4EE-4CDD-BEB3-43DF65438092}"/>
          </ac:spMkLst>
        </pc:spChg>
        <pc:spChg chg="del mod">
          <ac:chgData name="Kees Meulendijks" userId="ed72235d-632d-4eda-95ef-1a60bcc8250b" providerId="ADAL" clId="{7D98A692-7FA3-4F44-BEFD-12D932982EBB}" dt="2020-10-19T11:43:43.859" v="1662" actId="478"/>
          <ac:spMkLst>
            <pc:docMk/>
            <pc:sldMk cId="1234988824" sldId="276"/>
            <ac:spMk id="101" creationId="{B863C302-FE18-4719-BA9E-7DD51387FFB4}"/>
          </ac:spMkLst>
        </pc:spChg>
        <pc:grpChg chg="mod">
          <ac:chgData name="Kees Meulendijks" userId="ed72235d-632d-4eda-95ef-1a60bcc8250b" providerId="ADAL" clId="{7D98A692-7FA3-4F44-BEFD-12D932982EBB}" dt="2020-10-19T11:58:26.720" v="1903" actId="1076"/>
          <ac:grpSpMkLst>
            <pc:docMk/>
            <pc:sldMk cId="1234988824" sldId="276"/>
            <ac:grpSpMk id="7" creationId="{2F32C959-3C44-42C0-A5AC-B50CA35A8DA9}"/>
          </ac:grpSpMkLst>
        </pc:grpChg>
        <pc:picChg chg="add mod">
          <ac:chgData name="Kees Meulendijks" userId="ed72235d-632d-4eda-95ef-1a60bcc8250b" providerId="ADAL" clId="{7D98A692-7FA3-4F44-BEFD-12D932982EBB}" dt="2020-10-19T11:58:27.425" v="1904" actId="1076"/>
          <ac:picMkLst>
            <pc:docMk/>
            <pc:sldMk cId="1234988824" sldId="276"/>
            <ac:picMk id="10" creationId="{C9B6B8DE-AD52-497C-B458-271377445729}"/>
          </ac:picMkLst>
        </pc:picChg>
        <pc:picChg chg="add">
          <ac:chgData name="Kees Meulendijks" userId="ed72235d-632d-4eda-95ef-1a60bcc8250b" providerId="ADAL" clId="{7D98A692-7FA3-4F44-BEFD-12D932982EBB}" dt="2020-10-26T13:21:57.513" v="4150" actId="22"/>
          <ac:picMkLst>
            <pc:docMk/>
            <pc:sldMk cId="1234988824" sldId="276"/>
            <ac:picMk id="12" creationId="{E8528CA8-74D5-49A6-A768-18FA0E2B6799}"/>
          </ac:picMkLst>
        </pc:picChg>
      </pc:sldChg>
      <pc:sldChg chg="addSp delSp modSp mod modTransition">
        <pc:chgData name="Kees Meulendijks" userId="ed72235d-632d-4eda-95ef-1a60bcc8250b" providerId="ADAL" clId="{7D98A692-7FA3-4F44-BEFD-12D932982EBB}" dt="2020-10-26T13:22:01.526" v="4152" actId="22"/>
        <pc:sldMkLst>
          <pc:docMk/>
          <pc:sldMk cId="703770259" sldId="277"/>
        </pc:sldMkLst>
        <pc:spChg chg="mod">
          <ac:chgData name="Kees Meulendijks" userId="ed72235d-632d-4eda-95ef-1a60bcc8250b" providerId="ADAL" clId="{7D98A692-7FA3-4F44-BEFD-12D932982EBB}" dt="2020-10-19T11:54:02.541" v="1868" actId="20577"/>
          <ac:spMkLst>
            <pc:docMk/>
            <pc:sldMk cId="703770259" sldId="277"/>
            <ac:spMk id="4" creationId="{B714D725-F0D8-4970-9CE2-7CD3149B56C6}"/>
          </ac:spMkLst>
        </pc:spChg>
        <pc:spChg chg="add">
          <ac:chgData name="Kees Meulendijks" userId="ed72235d-632d-4eda-95ef-1a60bcc8250b" providerId="ADAL" clId="{7D98A692-7FA3-4F44-BEFD-12D932982EBB}" dt="2020-10-26T13:22:01.526" v="4152" actId="22"/>
          <ac:spMkLst>
            <pc:docMk/>
            <pc:sldMk cId="703770259" sldId="277"/>
            <ac:spMk id="5" creationId="{56EE3BF4-7575-4D10-8308-22F99531A072}"/>
          </ac:spMkLst>
        </pc:spChg>
        <pc:spChg chg="ord">
          <ac:chgData name="Kees Meulendijks" userId="ed72235d-632d-4eda-95ef-1a60bcc8250b" providerId="ADAL" clId="{7D98A692-7FA3-4F44-BEFD-12D932982EBB}" dt="2020-10-19T14:45:49.720" v="4084" actId="166"/>
          <ac:spMkLst>
            <pc:docMk/>
            <pc:sldMk cId="703770259" sldId="277"/>
            <ac:spMk id="9" creationId="{42B3A0ED-E486-42CB-83B5-03527B766970}"/>
          </ac:spMkLst>
        </pc:spChg>
        <pc:spChg chg="add del mod topLvl">
          <ac:chgData name="Kees Meulendijks" userId="ed72235d-632d-4eda-95ef-1a60bcc8250b" providerId="ADAL" clId="{7D98A692-7FA3-4F44-BEFD-12D932982EBB}" dt="2020-10-19T11:57:27.045" v="1874" actId="478"/>
          <ac:spMkLst>
            <pc:docMk/>
            <pc:sldMk cId="703770259" sldId="277"/>
            <ac:spMk id="79" creationId="{52F10F9E-F6D4-40BF-9806-F7F27FF3174C}"/>
          </ac:spMkLst>
        </pc:spChg>
        <pc:spChg chg="mod">
          <ac:chgData name="Kees Meulendijks" userId="ed72235d-632d-4eda-95ef-1a60bcc8250b" providerId="ADAL" clId="{7D98A692-7FA3-4F44-BEFD-12D932982EBB}" dt="2020-10-19T11:47:10.740" v="1690" actId="20577"/>
          <ac:spMkLst>
            <pc:docMk/>
            <pc:sldMk cId="703770259" sldId="277"/>
            <ac:spMk id="83" creationId="{8D6A4450-E611-4FCF-AB01-C1FC3D4C669B}"/>
          </ac:spMkLst>
        </pc:spChg>
        <pc:grpChg chg="add del mod">
          <ac:chgData name="Kees Meulendijks" userId="ed72235d-632d-4eda-95ef-1a60bcc8250b" providerId="ADAL" clId="{7D98A692-7FA3-4F44-BEFD-12D932982EBB}" dt="2020-10-19T11:57:20.316" v="1871" actId="165"/>
          <ac:grpSpMkLst>
            <pc:docMk/>
            <pc:sldMk cId="703770259" sldId="277"/>
            <ac:grpSpMk id="77" creationId="{4AA2179E-C100-414F-86E7-F48C48C3E60A}"/>
          </ac:grpSpMkLst>
        </pc:grpChg>
        <pc:picChg chg="add">
          <ac:chgData name="Kees Meulendijks" userId="ed72235d-632d-4eda-95ef-1a60bcc8250b" providerId="ADAL" clId="{7D98A692-7FA3-4F44-BEFD-12D932982EBB}" dt="2020-10-19T14:45:44.259" v="4083" actId="22"/>
          <ac:picMkLst>
            <pc:docMk/>
            <pc:sldMk cId="703770259" sldId="277"/>
            <ac:picMk id="2" creationId="{4C32C0DA-D1A3-4FD0-B121-20C32DC3EE14}"/>
          </ac:picMkLst>
        </pc:picChg>
        <pc:picChg chg="add del">
          <ac:chgData name="Kees Meulendijks" userId="ed72235d-632d-4eda-95ef-1a60bcc8250b" providerId="ADAL" clId="{7D98A692-7FA3-4F44-BEFD-12D932982EBB}" dt="2020-10-19T14:48:37.141" v="4108" actId="478"/>
          <ac:picMkLst>
            <pc:docMk/>
            <pc:sldMk cId="703770259" sldId="277"/>
            <ac:picMk id="5" creationId="{691AFA4B-C2AA-48C6-99DA-0D21425BE1FD}"/>
          </ac:picMkLst>
        </pc:picChg>
        <pc:picChg chg="add">
          <ac:chgData name="Kees Meulendijks" userId="ed72235d-632d-4eda-95ef-1a60bcc8250b" providerId="ADAL" clId="{7D98A692-7FA3-4F44-BEFD-12D932982EBB}" dt="2020-10-19T14:48:37.681" v="4109" actId="22"/>
          <ac:picMkLst>
            <pc:docMk/>
            <pc:sldMk cId="703770259" sldId="277"/>
            <ac:picMk id="6" creationId="{CEAA5810-AC79-4542-B4B0-3B0A7B4CCD11}"/>
          </ac:picMkLst>
        </pc:picChg>
        <pc:picChg chg="add">
          <ac:chgData name="Kees Meulendijks" userId="ed72235d-632d-4eda-95ef-1a60bcc8250b" providerId="ADAL" clId="{7D98A692-7FA3-4F44-BEFD-12D932982EBB}" dt="2020-10-26T13:22:01.526" v="4152" actId="22"/>
          <ac:picMkLst>
            <pc:docMk/>
            <pc:sldMk cId="703770259" sldId="277"/>
            <ac:picMk id="7" creationId="{29D255F4-E150-4BD4-AAD6-8A96FCB6AD78}"/>
          </ac:picMkLst>
        </pc:picChg>
        <pc:picChg chg="add del mod topLvl">
          <ac:chgData name="Kees Meulendijks" userId="ed72235d-632d-4eda-95ef-1a60bcc8250b" providerId="ADAL" clId="{7D98A692-7FA3-4F44-BEFD-12D932982EBB}" dt="2020-10-19T11:57:44.885" v="1899" actId="29295"/>
          <ac:picMkLst>
            <pc:docMk/>
            <pc:sldMk cId="703770259" sldId="277"/>
            <ac:picMk id="78" creationId="{E5079F19-3851-43D8-AAFE-39D4E9E0C2C1}"/>
          </ac:picMkLst>
        </pc:picChg>
        <pc:picChg chg="del">
          <ac:chgData name="Kees Meulendijks" userId="ed72235d-632d-4eda-95ef-1a60bcc8250b" providerId="ADAL" clId="{7D98A692-7FA3-4F44-BEFD-12D932982EBB}" dt="2020-10-19T14:47:54.092" v="4100" actId="478"/>
          <ac:picMkLst>
            <pc:docMk/>
            <pc:sldMk cId="703770259" sldId="277"/>
            <ac:picMk id="8198" creationId="{BCE4D73A-836B-4FD6-9C36-8B5F60282A0F}"/>
          </ac:picMkLst>
        </pc:picChg>
      </pc:sldChg>
      <pc:sldChg chg="addSp delSp modSp mod modTransition">
        <pc:chgData name="Kees Meulendijks" userId="ed72235d-632d-4eda-95ef-1a60bcc8250b" providerId="ADAL" clId="{7D98A692-7FA3-4F44-BEFD-12D932982EBB}" dt="2020-11-10T11:16:43.064" v="4378" actId="20577"/>
        <pc:sldMkLst>
          <pc:docMk/>
          <pc:sldMk cId="591901060" sldId="278"/>
        </pc:sldMkLst>
        <pc:spChg chg="del">
          <ac:chgData name="Kees Meulendijks" userId="ed72235d-632d-4eda-95ef-1a60bcc8250b" providerId="ADAL" clId="{7D98A692-7FA3-4F44-BEFD-12D932982EBB}" dt="2020-10-19T12:06:22.411" v="1987" actId="478"/>
          <ac:spMkLst>
            <pc:docMk/>
            <pc:sldMk cId="591901060" sldId="278"/>
            <ac:spMk id="2" creationId="{D75BAC21-7612-457D-8F61-D967307859DD}"/>
          </ac:spMkLst>
        </pc:spChg>
        <pc:spChg chg="add">
          <ac:chgData name="Kees Meulendijks" userId="ed72235d-632d-4eda-95ef-1a60bcc8250b" providerId="ADAL" clId="{7D98A692-7FA3-4F44-BEFD-12D932982EBB}" dt="2020-10-26T13:22:06.736" v="4154" actId="22"/>
          <ac:spMkLst>
            <pc:docMk/>
            <pc:sldMk cId="591901060" sldId="278"/>
            <ac:spMk id="2" creationId="{F1D17908-6FF6-4241-AEC3-D7889C215751}"/>
          </ac:spMkLst>
        </pc:spChg>
        <pc:spChg chg="mod">
          <ac:chgData name="Kees Meulendijks" userId="ed72235d-632d-4eda-95ef-1a60bcc8250b" providerId="ADAL" clId="{7D98A692-7FA3-4F44-BEFD-12D932982EBB}" dt="2020-10-19T12:09:50.931" v="2065" actId="1076"/>
          <ac:spMkLst>
            <pc:docMk/>
            <pc:sldMk cId="591901060" sldId="278"/>
            <ac:spMk id="4" creationId="{1916D555-6064-48E6-93F2-CA978E17C27D}"/>
          </ac:spMkLst>
        </pc:spChg>
        <pc:spChg chg="add mod">
          <ac:chgData name="Kees Meulendijks" userId="ed72235d-632d-4eda-95ef-1a60bcc8250b" providerId="ADAL" clId="{7D98A692-7FA3-4F44-BEFD-12D932982EBB}" dt="2020-11-10T11:16:43.064" v="4378" actId="20577"/>
          <ac:spMkLst>
            <pc:docMk/>
            <pc:sldMk cId="591901060" sldId="278"/>
            <ac:spMk id="73" creationId="{98C403FB-5598-4B69-85D6-B86F5FD5B3CB}"/>
          </ac:spMkLst>
        </pc:spChg>
        <pc:graphicFrameChg chg="add mod modGraphic">
          <ac:chgData name="Kees Meulendijks" userId="ed72235d-632d-4eda-95ef-1a60bcc8250b" providerId="ADAL" clId="{7D98A692-7FA3-4F44-BEFD-12D932982EBB}" dt="2020-10-19T12:09:45.554" v="2063" actId="1076"/>
          <ac:graphicFrameMkLst>
            <pc:docMk/>
            <pc:sldMk cId="591901060" sldId="278"/>
            <ac:graphicFrameMk id="11" creationId="{B7C9A4EB-C4B1-471F-B846-7BE4CFFE4221}"/>
          </ac:graphicFrameMkLst>
        </pc:graphicFrameChg>
        <pc:picChg chg="add">
          <ac:chgData name="Kees Meulendijks" userId="ed72235d-632d-4eda-95ef-1a60bcc8250b" providerId="ADAL" clId="{7D98A692-7FA3-4F44-BEFD-12D932982EBB}" dt="2020-10-26T13:22:06.736" v="4154" actId="22"/>
          <ac:picMkLst>
            <pc:docMk/>
            <pc:sldMk cId="591901060" sldId="278"/>
            <ac:picMk id="12" creationId="{A7C70AA8-6E3D-4C4E-95E4-8FF092ECD777}"/>
          </ac:picMkLst>
        </pc:picChg>
      </pc:sldChg>
      <pc:sldChg chg="add del setBg">
        <pc:chgData name="Kees Meulendijks" userId="ed72235d-632d-4eda-95ef-1a60bcc8250b" providerId="ADAL" clId="{7D98A692-7FA3-4F44-BEFD-12D932982EBB}" dt="2020-10-19T12:13:35.093" v="2223"/>
        <pc:sldMkLst>
          <pc:docMk/>
          <pc:sldMk cId="1240380267" sldId="279"/>
        </pc:sldMkLst>
      </pc:sldChg>
      <pc:sldChg chg="addSp delSp modSp mod modTransition">
        <pc:chgData name="Kees Meulendijks" userId="ed72235d-632d-4eda-95ef-1a60bcc8250b" providerId="ADAL" clId="{7D98A692-7FA3-4F44-BEFD-12D932982EBB}" dt="2020-10-26T13:22:08.272" v="4155" actId="22"/>
        <pc:sldMkLst>
          <pc:docMk/>
          <pc:sldMk cId="3583587236" sldId="279"/>
        </pc:sldMkLst>
        <pc:spChg chg="add">
          <ac:chgData name="Kees Meulendijks" userId="ed72235d-632d-4eda-95ef-1a60bcc8250b" providerId="ADAL" clId="{7D98A692-7FA3-4F44-BEFD-12D932982EBB}" dt="2020-10-26T13:22:08.272" v="4155" actId="22"/>
          <ac:spMkLst>
            <pc:docMk/>
            <pc:sldMk cId="3583587236" sldId="279"/>
            <ac:spMk id="2" creationId="{1C35A560-3894-4D4B-93BF-75B4EAA4E602}"/>
          </ac:spMkLst>
        </pc:spChg>
        <pc:spChg chg="mod">
          <ac:chgData name="Kees Meulendijks" userId="ed72235d-632d-4eda-95ef-1a60bcc8250b" providerId="ADAL" clId="{7D98A692-7FA3-4F44-BEFD-12D932982EBB}" dt="2020-10-19T14:07:32.067" v="3905" actId="1076"/>
          <ac:spMkLst>
            <pc:docMk/>
            <pc:sldMk cId="3583587236" sldId="279"/>
            <ac:spMk id="8" creationId="{2E9AA895-8044-4715-8826-8EE95D0E2BEE}"/>
          </ac:spMkLst>
        </pc:spChg>
        <pc:spChg chg="mod ord">
          <ac:chgData name="Kees Meulendijks" userId="ed72235d-632d-4eda-95ef-1a60bcc8250b" providerId="ADAL" clId="{7D98A692-7FA3-4F44-BEFD-12D932982EBB}" dt="2020-10-19T14:45:35.588" v="4082" actId="166"/>
          <ac:spMkLst>
            <pc:docMk/>
            <pc:sldMk cId="3583587236" sldId="279"/>
            <ac:spMk id="9" creationId="{42B3A0ED-E486-42CB-83B5-03527B766970}"/>
          </ac:spMkLst>
        </pc:spChg>
        <pc:picChg chg="add del">
          <ac:chgData name="Kees Meulendijks" userId="ed72235d-632d-4eda-95ef-1a60bcc8250b" providerId="ADAL" clId="{7D98A692-7FA3-4F44-BEFD-12D932982EBB}" dt="2020-10-19T14:48:07.481" v="4102" actId="478"/>
          <ac:picMkLst>
            <pc:docMk/>
            <pc:sldMk cId="3583587236" sldId="279"/>
            <ac:picMk id="2" creationId="{B81C455F-5E0E-4117-BE37-EB1D4E46F8F2}"/>
          </ac:picMkLst>
        </pc:picChg>
        <pc:picChg chg="add">
          <ac:chgData name="Kees Meulendijks" userId="ed72235d-632d-4eda-95ef-1a60bcc8250b" providerId="ADAL" clId="{7D98A692-7FA3-4F44-BEFD-12D932982EBB}" dt="2020-10-19T14:45:31.029" v="4081" actId="22"/>
          <ac:picMkLst>
            <pc:docMk/>
            <pc:sldMk cId="3583587236" sldId="279"/>
            <ac:picMk id="12" creationId="{46B3336F-BF37-4EC7-AFBE-61D0031D1AB5}"/>
          </ac:picMkLst>
        </pc:picChg>
        <pc:picChg chg="add mod">
          <ac:chgData name="Kees Meulendijks" userId="ed72235d-632d-4eda-95ef-1a60bcc8250b" providerId="ADAL" clId="{7D98A692-7FA3-4F44-BEFD-12D932982EBB}" dt="2020-10-19T14:48:26.633" v="4107" actId="1076"/>
          <ac:picMkLst>
            <pc:docMk/>
            <pc:sldMk cId="3583587236" sldId="279"/>
            <ac:picMk id="13" creationId="{A78CADAF-6067-4E41-A982-A404C2D43CAA}"/>
          </ac:picMkLst>
        </pc:picChg>
        <pc:picChg chg="add">
          <ac:chgData name="Kees Meulendijks" userId="ed72235d-632d-4eda-95ef-1a60bcc8250b" providerId="ADAL" clId="{7D98A692-7FA3-4F44-BEFD-12D932982EBB}" dt="2020-10-26T13:22:08.272" v="4155" actId="22"/>
          <ac:picMkLst>
            <pc:docMk/>
            <pc:sldMk cId="3583587236" sldId="279"/>
            <ac:picMk id="14" creationId="{D975CD93-C407-45F2-985B-31F0C258A55D}"/>
          </ac:picMkLst>
        </pc:picChg>
        <pc:picChg chg="del">
          <ac:chgData name="Kees Meulendijks" userId="ed72235d-632d-4eda-95ef-1a60bcc8250b" providerId="ADAL" clId="{7D98A692-7FA3-4F44-BEFD-12D932982EBB}" dt="2020-10-19T12:13:45.932" v="2224" actId="478"/>
          <ac:picMkLst>
            <pc:docMk/>
            <pc:sldMk cId="3583587236" sldId="279"/>
            <ac:picMk id="2050" creationId="{A386880E-DC2E-4E73-94DB-10E4884129E4}"/>
          </ac:picMkLst>
        </pc:picChg>
      </pc:sldChg>
      <pc:sldChg chg="addSp delSp modSp mod modTransition">
        <pc:chgData name="Kees Meulendijks" userId="ed72235d-632d-4eda-95ef-1a60bcc8250b" providerId="ADAL" clId="{7D98A692-7FA3-4F44-BEFD-12D932982EBB}" dt="2020-10-26T13:22:12.043" v="4157" actId="22"/>
        <pc:sldMkLst>
          <pc:docMk/>
          <pc:sldMk cId="16591782" sldId="280"/>
        </pc:sldMkLst>
        <pc:spChg chg="add">
          <ac:chgData name="Kees Meulendijks" userId="ed72235d-632d-4eda-95ef-1a60bcc8250b" providerId="ADAL" clId="{7D98A692-7FA3-4F44-BEFD-12D932982EBB}" dt="2020-10-26T13:22:12.043" v="4157" actId="22"/>
          <ac:spMkLst>
            <pc:docMk/>
            <pc:sldMk cId="16591782" sldId="280"/>
            <ac:spMk id="2" creationId="{467CEC84-1027-40C4-BB25-1A4598F7408C}"/>
          </ac:spMkLst>
        </pc:spChg>
        <pc:spChg chg="mod">
          <ac:chgData name="Kees Meulendijks" userId="ed72235d-632d-4eda-95ef-1a60bcc8250b" providerId="ADAL" clId="{7D98A692-7FA3-4F44-BEFD-12D932982EBB}" dt="2020-10-19T12:34:43.201" v="2374" actId="1076"/>
          <ac:spMkLst>
            <pc:docMk/>
            <pc:sldMk cId="16591782" sldId="280"/>
            <ac:spMk id="4" creationId="{1916D555-6064-48E6-93F2-CA978E17C27D}"/>
          </ac:spMkLst>
        </pc:spChg>
        <pc:spChg chg="mod">
          <ac:chgData name="Kees Meulendijks" userId="ed72235d-632d-4eda-95ef-1a60bcc8250b" providerId="ADAL" clId="{7D98A692-7FA3-4F44-BEFD-12D932982EBB}" dt="2020-10-19T12:34:39.976" v="2373" actId="1076"/>
          <ac:spMkLst>
            <pc:docMk/>
            <pc:sldMk cId="16591782" sldId="280"/>
            <ac:spMk id="8" creationId="{2E9AA895-8044-4715-8826-8EE95D0E2BEE}"/>
          </ac:spMkLst>
        </pc:spChg>
        <pc:spChg chg="mod ord">
          <ac:chgData name="Kees Meulendijks" userId="ed72235d-632d-4eda-95ef-1a60bcc8250b" providerId="ADAL" clId="{7D98A692-7FA3-4F44-BEFD-12D932982EBB}" dt="2020-10-19T14:45:22.206" v="4080" actId="166"/>
          <ac:spMkLst>
            <pc:docMk/>
            <pc:sldMk cId="16591782" sldId="280"/>
            <ac:spMk id="9" creationId="{42B3A0ED-E486-42CB-83B5-03527B766970}"/>
          </ac:spMkLst>
        </pc:spChg>
        <pc:spChg chg="del mod">
          <ac:chgData name="Kees Meulendijks" userId="ed72235d-632d-4eda-95ef-1a60bcc8250b" providerId="ADAL" clId="{7D98A692-7FA3-4F44-BEFD-12D932982EBB}" dt="2020-10-19T12:15:19.802" v="2231" actId="478"/>
          <ac:spMkLst>
            <pc:docMk/>
            <pc:sldMk cId="16591782" sldId="280"/>
            <ac:spMk id="73" creationId="{98C403FB-5598-4B69-85D6-B86F5FD5B3CB}"/>
          </ac:spMkLst>
        </pc:spChg>
        <pc:graphicFrameChg chg="del">
          <ac:chgData name="Kees Meulendijks" userId="ed72235d-632d-4eda-95ef-1a60bcc8250b" providerId="ADAL" clId="{7D98A692-7FA3-4F44-BEFD-12D932982EBB}" dt="2020-10-19T12:15:03.295" v="2227" actId="478"/>
          <ac:graphicFrameMkLst>
            <pc:docMk/>
            <pc:sldMk cId="16591782" sldId="280"/>
            <ac:graphicFrameMk id="11" creationId="{B7C9A4EB-C4B1-471F-B846-7BE4CFFE4221}"/>
          </ac:graphicFrameMkLst>
        </pc:graphicFrameChg>
        <pc:picChg chg="del mod">
          <ac:chgData name="Kees Meulendijks" userId="ed72235d-632d-4eda-95ef-1a60bcc8250b" providerId="ADAL" clId="{7D98A692-7FA3-4F44-BEFD-12D932982EBB}" dt="2020-10-19T14:49:32.821" v="4124" actId="478"/>
          <ac:picMkLst>
            <pc:docMk/>
            <pc:sldMk cId="16591782" sldId="280"/>
            <ac:picMk id="2" creationId="{B81C455F-5E0E-4117-BE37-EB1D4E46F8F2}"/>
          </ac:picMkLst>
        </pc:picChg>
        <pc:picChg chg="add">
          <ac:chgData name="Kees Meulendijks" userId="ed72235d-632d-4eda-95ef-1a60bcc8250b" providerId="ADAL" clId="{7D98A692-7FA3-4F44-BEFD-12D932982EBB}" dt="2020-10-26T13:22:12.043" v="4157" actId="22"/>
          <ac:picMkLst>
            <pc:docMk/>
            <pc:sldMk cId="16591782" sldId="280"/>
            <ac:picMk id="11" creationId="{E0579881-AE49-4A49-912C-48EAEDA98D58}"/>
          </ac:picMkLst>
        </pc:picChg>
        <pc:picChg chg="add mod">
          <ac:chgData name="Kees Meulendijks" userId="ed72235d-632d-4eda-95ef-1a60bcc8250b" providerId="ADAL" clId="{7D98A692-7FA3-4F44-BEFD-12D932982EBB}" dt="2020-10-19T14:50:06.451" v="4127" actId="732"/>
          <ac:picMkLst>
            <pc:docMk/>
            <pc:sldMk cId="16591782" sldId="280"/>
            <ac:picMk id="12" creationId="{5A25F2BD-BDBE-42FE-B068-499B46ECDDF4}"/>
          </ac:picMkLst>
        </pc:picChg>
        <pc:picChg chg="add">
          <ac:chgData name="Kees Meulendijks" userId="ed72235d-632d-4eda-95ef-1a60bcc8250b" providerId="ADAL" clId="{7D98A692-7FA3-4F44-BEFD-12D932982EBB}" dt="2020-10-19T14:49:33.468" v="4125" actId="22"/>
          <ac:picMkLst>
            <pc:docMk/>
            <pc:sldMk cId="16591782" sldId="280"/>
            <ac:picMk id="13" creationId="{7480EB8C-EB31-4A4C-A4ED-5AC419E6C5B0}"/>
          </ac:picMkLst>
        </pc:picChg>
      </pc:sldChg>
      <pc:sldChg chg="addSp delSp modSp mod modTransition">
        <pc:chgData name="Kees Meulendijks" userId="ed72235d-632d-4eda-95ef-1a60bcc8250b" providerId="ADAL" clId="{7D98A692-7FA3-4F44-BEFD-12D932982EBB}" dt="2020-10-26T13:22:12.810" v="4158" actId="22"/>
        <pc:sldMkLst>
          <pc:docMk/>
          <pc:sldMk cId="1712528903" sldId="281"/>
        </pc:sldMkLst>
        <pc:spChg chg="add">
          <ac:chgData name="Kees Meulendijks" userId="ed72235d-632d-4eda-95ef-1a60bcc8250b" providerId="ADAL" clId="{7D98A692-7FA3-4F44-BEFD-12D932982EBB}" dt="2020-10-19T12:34:47.109" v="2375" actId="22"/>
          <ac:spMkLst>
            <pc:docMk/>
            <pc:sldMk cId="1712528903" sldId="281"/>
            <ac:spMk id="2" creationId="{4946E7E8-B099-4839-8E10-A9CFB29111AD}"/>
          </ac:spMkLst>
        </pc:spChg>
        <pc:spChg chg="del">
          <ac:chgData name="Kees Meulendijks" userId="ed72235d-632d-4eda-95ef-1a60bcc8250b" providerId="ADAL" clId="{7D98A692-7FA3-4F44-BEFD-12D932982EBB}" dt="2020-10-19T12:34:51.694" v="2376" actId="478"/>
          <ac:spMkLst>
            <pc:docMk/>
            <pc:sldMk cId="1712528903" sldId="281"/>
            <ac:spMk id="4" creationId="{1916D555-6064-48E6-93F2-CA978E17C27D}"/>
          </ac:spMkLst>
        </pc:spChg>
        <pc:spChg chg="add">
          <ac:chgData name="Kees Meulendijks" userId="ed72235d-632d-4eda-95ef-1a60bcc8250b" providerId="ADAL" clId="{7D98A692-7FA3-4F44-BEFD-12D932982EBB}" dt="2020-10-26T13:22:12.810" v="4158" actId="22"/>
          <ac:spMkLst>
            <pc:docMk/>
            <pc:sldMk cId="1712528903" sldId="281"/>
            <ac:spMk id="4" creationId="{A8495FC1-1BF0-462E-A561-FFF429429A73}"/>
          </ac:spMkLst>
        </pc:spChg>
        <pc:spChg chg="del">
          <ac:chgData name="Kees Meulendijks" userId="ed72235d-632d-4eda-95ef-1a60bcc8250b" providerId="ADAL" clId="{7D98A692-7FA3-4F44-BEFD-12D932982EBB}" dt="2020-10-19T12:34:27.395" v="2367" actId="478"/>
          <ac:spMkLst>
            <pc:docMk/>
            <pc:sldMk cId="1712528903" sldId="281"/>
            <ac:spMk id="73" creationId="{98C403FB-5598-4B69-85D6-B86F5FD5B3CB}"/>
          </ac:spMkLst>
        </pc:spChg>
        <pc:graphicFrameChg chg="del modGraphic">
          <ac:chgData name="Kees Meulendijks" userId="ed72235d-632d-4eda-95ef-1a60bcc8250b" providerId="ADAL" clId="{7D98A692-7FA3-4F44-BEFD-12D932982EBB}" dt="2020-10-19T12:34:30.832" v="2369" actId="478"/>
          <ac:graphicFrameMkLst>
            <pc:docMk/>
            <pc:sldMk cId="1712528903" sldId="281"/>
            <ac:graphicFrameMk id="11" creationId="{B7C9A4EB-C4B1-471F-B846-7BE4CFFE4221}"/>
          </ac:graphicFrameMkLst>
        </pc:graphicFrameChg>
        <pc:picChg chg="add">
          <ac:chgData name="Kees Meulendijks" userId="ed72235d-632d-4eda-95ef-1a60bcc8250b" providerId="ADAL" clId="{7D98A692-7FA3-4F44-BEFD-12D932982EBB}" dt="2020-10-26T13:22:12.810" v="4158" actId="22"/>
          <ac:picMkLst>
            <pc:docMk/>
            <pc:sldMk cId="1712528903" sldId="281"/>
            <ac:picMk id="11" creationId="{A42698F2-A791-45FB-BF58-E6EBFFB699AB}"/>
          </ac:picMkLst>
        </pc:picChg>
      </pc:sldChg>
      <pc:sldChg chg="add del setBg">
        <pc:chgData name="Kees Meulendijks" userId="ed72235d-632d-4eda-95ef-1a60bcc8250b" providerId="ADAL" clId="{7D98A692-7FA3-4F44-BEFD-12D932982EBB}" dt="2020-10-19T12:34:35.544" v="2371"/>
        <pc:sldMkLst>
          <pc:docMk/>
          <pc:sldMk cId="676852089" sldId="282"/>
        </pc:sldMkLst>
      </pc:sldChg>
      <pc:sldChg chg="addSp modSp mod modTransition">
        <pc:chgData name="Kees Meulendijks" userId="ed72235d-632d-4eda-95ef-1a60bcc8250b" providerId="ADAL" clId="{7D98A692-7FA3-4F44-BEFD-12D932982EBB}" dt="2020-10-26T13:22:15.496" v="4160" actId="22"/>
        <pc:sldMkLst>
          <pc:docMk/>
          <pc:sldMk cId="3598497499" sldId="282"/>
        </pc:sldMkLst>
        <pc:spChg chg="mod">
          <ac:chgData name="Kees Meulendijks" userId="ed72235d-632d-4eda-95ef-1a60bcc8250b" providerId="ADAL" clId="{7D98A692-7FA3-4F44-BEFD-12D932982EBB}" dt="2020-10-19T12:43:42.497" v="2638" actId="1076"/>
          <ac:spMkLst>
            <pc:docMk/>
            <pc:sldMk cId="3598497499" sldId="282"/>
            <ac:spMk id="2" creationId="{4946E7E8-B099-4839-8E10-A9CFB29111AD}"/>
          </ac:spMkLst>
        </pc:spChg>
        <pc:spChg chg="add">
          <ac:chgData name="Kees Meulendijks" userId="ed72235d-632d-4eda-95ef-1a60bcc8250b" providerId="ADAL" clId="{7D98A692-7FA3-4F44-BEFD-12D932982EBB}" dt="2020-10-26T13:22:15.496" v="4160" actId="22"/>
          <ac:spMkLst>
            <pc:docMk/>
            <pc:sldMk cId="3598497499" sldId="282"/>
            <ac:spMk id="4" creationId="{5645821F-16B2-464A-B64B-9B45A824FC09}"/>
          </ac:spMkLst>
        </pc:spChg>
        <pc:spChg chg="add mod">
          <ac:chgData name="Kees Meulendijks" userId="ed72235d-632d-4eda-95ef-1a60bcc8250b" providerId="ADAL" clId="{7D98A692-7FA3-4F44-BEFD-12D932982EBB}" dt="2020-10-19T12:45:03.140" v="2776" actId="1076"/>
          <ac:spMkLst>
            <pc:docMk/>
            <pc:sldMk cId="3598497499" sldId="282"/>
            <ac:spMk id="73" creationId="{7903CD30-97FC-4FEA-A405-F6FB72285D1C}"/>
          </ac:spMkLst>
        </pc:spChg>
        <pc:picChg chg="add">
          <ac:chgData name="Kees Meulendijks" userId="ed72235d-632d-4eda-95ef-1a60bcc8250b" providerId="ADAL" clId="{7D98A692-7FA3-4F44-BEFD-12D932982EBB}" dt="2020-10-26T13:22:15.496" v="4160" actId="22"/>
          <ac:picMkLst>
            <pc:docMk/>
            <pc:sldMk cId="3598497499" sldId="282"/>
            <ac:picMk id="11" creationId="{77B582D8-9D8E-4EBF-9AC7-D909D72FD880}"/>
          </ac:picMkLst>
        </pc:picChg>
      </pc:sldChg>
      <pc:sldChg chg="addSp delSp modSp mod modTransition">
        <pc:chgData name="Kees Meulendijks" userId="ed72235d-632d-4eda-95ef-1a60bcc8250b" providerId="ADAL" clId="{7D98A692-7FA3-4F44-BEFD-12D932982EBB}" dt="2020-10-26T13:22:17.073" v="4161" actId="22"/>
        <pc:sldMkLst>
          <pc:docMk/>
          <pc:sldMk cId="1730989945" sldId="283"/>
        </pc:sldMkLst>
        <pc:spChg chg="add">
          <ac:chgData name="Kees Meulendijks" userId="ed72235d-632d-4eda-95ef-1a60bcc8250b" providerId="ADAL" clId="{7D98A692-7FA3-4F44-BEFD-12D932982EBB}" dt="2020-10-26T13:22:17.073" v="4161" actId="22"/>
          <ac:spMkLst>
            <pc:docMk/>
            <pc:sldMk cId="1730989945" sldId="283"/>
            <ac:spMk id="2" creationId="{5435AA69-A2F0-42F8-B2CB-3CC4D40A8909}"/>
          </ac:spMkLst>
        </pc:spChg>
        <pc:spChg chg="del">
          <ac:chgData name="Kees Meulendijks" userId="ed72235d-632d-4eda-95ef-1a60bcc8250b" providerId="ADAL" clId="{7D98A692-7FA3-4F44-BEFD-12D932982EBB}" dt="2020-10-19T12:45:21.417" v="2777" actId="478"/>
          <ac:spMkLst>
            <pc:docMk/>
            <pc:sldMk cId="1730989945" sldId="283"/>
            <ac:spMk id="4" creationId="{1916D555-6064-48E6-93F2-CA978E17C27D}"/>
          </ac:spMkLst>
        </pc:spChg>
        <pc:spChg chg="ord">
          <ac:chgData name="Kees Meulendijks" userId="ed72235d-632d-4eda-95ef-1a60bcc8250b" providerId="ADAL" clId="{7D98A692-7FA3-4F44-BEFD-12D932982EBB}" dt="2020-10-19T14:45:07.707" v="4078" actId="166"/>
          <ac:spMkLst>
            <pc:docMk/>
            <pc:sldMk cId="1730989945" sldId="283"/>
            <ac:spMk id="9" creationId="{42B3A0ED-E486-42CB-83B5-03527B766970}"/>
          </ac:spMkLst>
        </pc:spChg>
        <pc:spChg chg="add">
          <ac:chgData name="Kees Meulendijks" userId="ed72235d-632d-4eda-95ef-1a60bcc8250b" providerId="ADAL" clId="{7D98A692-7FA3-4F44-BEFD-12D932982EBB}" dt="2020-10-19T12:45:31.332" v="2778" actId="22"/>
          <ac:spMkLst>
            <pc:docMk/>
            <pc:sldMk cId="1730989945" sldId="283"/>
            <ac:spMk id="11" creationId="{EFFE1E5B-6387-4B86-879E-A6D3DB198C41}"/>
          </ac:spMkLst>
        </pc:spChg>
        <pc:spChg chg="add">
          <ac:chgData name="Kees Meulendijks" userId="ed72235d-632d-4eda-95ef-1a60bcc8250b" providerId="ADAL" clId="{7D98A692-7FA3-4F44-BEFD-12D932982EBB}" dt="2020-10-19T12:45:31.332" v="2778" actId="22"/>
          <ac:spMkLst>
            <pc:docMk/>
            <pc:sldMk cId="1730989945" sldId="283"/>
            <ac:spMk id="12" creationId="{F1941153-8406-4D2A-9D19-378434CDF799}"/>
          </ac:spMkLst>
        </pc:spChg>
        <pc:picChg chg="del">
          <ac:chgData name="Kees Meulendijks" userId="ed72235d-632d-4eda-95ef-1a60bcc8250b" providerId="ADAL" clId="{7D98A692-7FA3-4F44-BEFD-12D932982EBB}" dt="2020-10-19T14:49:03.198" v="4116" actId="478"/>
          <ac:picMkLst>
            <pc:docMk/>
            <pc:sldMk cId="1730989945" sldId="283"/>
            <ac:picMk id="2" creationId="{B81C455F-5E0E-4117-BE37-EB1D4E46F8F2}"/>
          </ac:picMkLst>
        </pc:picChg>
        <pc:picChg chg="add">
          <ac:chgData name="Kees Meulendijks" userId="ed72235d-632d-4eda-95ef-1a60bcc8250b" providerId="ADAL" clId="{7D98A692-7FA3-4F44-BEFD-12D932982EBB}" dt="2020-10-26T13:22:17.073" v="4161" actId="22"/>
          <ac:picMkLst>
            <pc:docMk/>
            <pc:sldMk cId="1730989945" sldId="283"/>
            <ac:picMk id="4" creationId="{5198F9BB-72F6-40CF-9DED-DE9E3D6C4CF9}"/>
          </ac:picMkLst>
        </pc:picChg>
        <pc:picChg chg="add">
          <ac:chgData name="Kees Meulendijks" userId="ed72235d-632d-4eda-95ef-1a60bcc8250b" providerId="ADAL" clId="{7D98A692-7FA3-4F44-BEFD-12D932982EBB}" dt="2020-10-19T14:45:01.875" v="4077" actId="22"/>
          <ac:picMkLst>
            <pc:docMk/>
            <pc:sldMk cId="1730989945" sldId="283"/>
            <ac:picMk id="13" creationId="{3380651E-9E6C-45EF-85DE-95DBBED396CA}"/>
          </ac:picMkLst>
        </pc:picChg>
        <pc:picChg chg="add">
          <ac:chgData name="Kees Meulendijks" userId="ed72235d-632d-4eda-95ef-1a60bcc8250b" providerId="ADAL" clId="{7D98A692-7FA3-4F44-BEFD-12D932982EBB}" dt="2020-10-19T14:49:03.832" v="4117" actId="22"/>
          <ac:picMkLst>
            <pc:docMk/>
            <pc:sldMk cId="1730989945" sldId="283"/>
            <ac:picMk id="14" creationId="{1E049B26-FE58-4B86-8C19-97C65BDCC167}"/>
          </ac:picMkLst>
        </pc:picChg>
      </pc:sldChg>
      <pc:sldChg chg="addSp delSp modSp mod modTransition">
        <pc:chgData name="Kees Meulendijks" userId="ed72235d-632d-4eda-95ef-1a60bcc8250b" providerId="ADAL" clId="{7D98A692-7FA3-4F44-BEFD-12D932982EBB}" dt="2020-11-10T11:18:44.567" v="4416"/>
        <pc:sldMkLst>
          <pc:docMk/>
          <pc:sldMk cId="463090736" sldId="284"/>
        </pc:sldMkLst>
        <pc:spChg chg="add">
          <ac:chgData name="Kees Meulendijks" userId="ed72235d-632d-4eda-95ef-1a60bcc8250b" providerId="ADAL" clId="{7D98A692-7FA3-4F44-BEFD-12D932982EBB}" dt="2020-10-26T13:22:21.418" v="4164" actId="22"/>
          <ac:spMkLst>
            <pc:docMk/>
            <pc:sldMk cId="463090736" sldId="284"/>
            <ac:spMk id="2" creationId="{1402A25A-8DD0-463C-8E1E-F59EC6E6838E}"/>
          </ac:spMkLst>
        </pc:spChg>
        <pc:spChg chg="del mod">
          <ac:chgData name="Kees Meulendijks" userId="ed72235d-632d-4eda-95ef-1a60bcc8250b" providerId="ADAL" clId="{7D98A692-7FA3-4F44-BEFD-12D932982EBB}" dt="2020-10-19T13:15:32.248" v="3179" actId="478"/>
          <ac:spMkLst>
            <pc:docMk/>
            <pc:sldMk cId="463090736" sldId="284"/>
            <ac:spMk id="2" creationId="{4946E7E8-B099-4839-8E10-A9CFB29111AD}"/>
          </ac:spMkLst>
        </pc:spChg>
        <pc:spChg chg="add mod">
          <ac:chgData name="Kees Meulendijks" userId="ed72235d-632d-4eda-95ef-1a60bcc8250b" providerId="ADAL" clId="{7D98A692-7FA3-4F44-BEFD-12D932982EBB}" dt="2020-11-10T11:18:44.567" v="4416"/>
          <ac:spMkLst>
            <pc:docMk/>
            <pc:sldMk cId="463090736" sldId="284"/>
            <ac:spMk id="4" creationId="{CF997DA2-27D3-4844-A010-2D6FAE8A2109}"/>
          </ac:spMkLst>
        </pc:spChg>
        <pc:spChg chg="del">
          <ac:chgData name="Kees Meulendijks" userId="ed72235d-632d-4eda-95ef-1a60bcc8250b" providerId="ADAL" clId="{7D98A692-7FA3-4F44-BEFD-12D932982EBB}" dt="2020-10-19T13:15:33.830" v="3180" actId="478"/>
          <ac:spMkLst>
            <pc:docMk/>
            <pc:sldMk cId="463090736" sldId="284"/>
            <ac:spMk id="73" creationId="{7903CD30-97FC-4FEA-A405-F6FB72285D1C}"/>
          </ac:spMkLst>
        </pc:spChg>
        <pc:picChg chg="add">
          <ac:chgData name="Kees Meulendijks" userId="ed72235d-632d-4eda-95ef-1a60bcc8250b" providerId="ADAL" clId="{7D98A692-7FA3-4F44-BEFD-12D932982EBB}" dt="2020-10-26T13:22:21.418" v="4164" actId="22"/>
          <ac:picMkLst>
            <pc:docMk/>
            <pc:sldMk cId="463090736" sldId="284"/>
            <ac:picMk id="11" creationId="{EC885BAD-525B-44FD-BB79-0162E252E748}"/>
          </ac:picMkLst>
        </pc:picChg>
      </pc:sldChg>
      <pc:sldChg chg="addSp delSp modSp mod ord modTransition">
        <pc:chgData name="Kees Meulendijks" userId="ed72235d-632d-4eda-95ef-1a60bcc8250b" providerId="ADAL" clId="{7D98A692-7FA3-4F44-BEFD-12D932982EBB}" dt="2020-11-10T11:18:27.773" v="4413" actId="20577"/>
        <pc:sldMkLst>
          <pc:docMk/>
          <pc:sldMk cId="4287445396" sldId="285"/>
        </pc:sldMkLst>
        <pc:spChg chg="add">
          <ac:chgData name="Kees Meulendijks" userId="ed72235d-632d-4eda-95ef-1a60bcc8250b" providerId="ADAL" clId="{7D98A692-7FA3-4F44-BEFD-12D932982EBB}" dt="2020-10-26T13:22:20.373" v="4163" actId="22"/>
          <ac:spMkLst>
            <pc:docMk/>
            <pc:sldMk cId="4287445396" sldId="285"/>
            <ac:spMk id="2" creationId="{0B5BC061-D5BE-4DC8-93A7-D45C54108B17}"/>
          </ac:spMkLst>
        </pc:spChg>
        <pc:spChg chg="add del mod">
          <ac:chgData name="Kees Meulendijks" userId="ed72235d-632d-4eda-95ef-1a60bcc8250b" providerId="ADAL" clId="{7D98A692-7FA3-4F44-BEFD-12D932982EBB}" dt="2020-10-19T13:07:21.646" v="2996" actId="1076"/>
          <ac:spMkLst>
            <pc:docMk/>
            <pc:sldMk cId="4287445396" sldId="285"/>
            <ac:spMk id="8" creationId="{2E9AA895-8044-4715-8826-8EE95D0E2BEE}"/>
          </ac:spMkLst>
        </pc:spChg>
        <pc:spChg chg="mod">
          <ac:chgData name="Kees Meulendijks" userId="ed72235d-632d-4eda-95ef-1a60bcc8250b" providerId="ADAL" clId="{7D98A692-7FA3-4F44-BEFD-12D932982EBB}" dt="2020-11-10T11:18:27.773" v="4413" actId="20577"/>
          <ac:spMkLst>
            <pc:docMk/>
            <pc:sldMk cId="4287445396" sldId="285"/>
            <ac:spMk id="11" creationId="{EFFE1E5B-6387-4B86-879E-A6D3DB198C41}"/>
          </ac:spMkLst>
        </pc:spChg>
        <pc:spChg chg="del mod">
          <ac:chgData name="Kees Meulendijks" userId="ed72235d-632d-4eda-95ef-1a60bcc8250b" providerId="ADAL" clId="{7D98A692-7FA3-4F44-BEFD-12D932982EBB}" dt="2020-10-19T13:06:10.941" v="2868" actId="478"/>
          <ac:spMkLst>
            <pc:docMk/>
            <pc:sldMk cId="4287445396" sldId="285"/>
            <ac:spMk id="12" creationId="{F1941153-8406-4D2A-9D19-378434CDF799}"/>
          </ac:spMkLst>
        </pc:spChg>
        <pc:picChg chg="del">
          <ac:chgData name="Kees Meulendijks" userId="ed72235d-632d-4eda-95ef-1a60bcc8250b" providerId="ADAL" clId="{7D98A692-7FA3-4F44-BEFD-12D932982EBB}" dt="2020-10-19T14:49:08.756" v="4118" actId="478"/>
          <ac:picMkLst>
            <pc:docMk/>
            <pc:sldMk cId="4287445396" sldId="285"/>
            <ac:picMk id="2" creationId="{B81C455F-5E0E-4117-BE37-EB1D4E46F8F2}"/>
          </ac:picMkLst>
        </pc:picChg>
        <pc:picChg chg="add">
          <ac:chgData name="Kees Meulendijks" userId="ed72235d-632d-4eda-95ef-1a60bcc8250b" providerId="ADAL" clId="{7D98A692-7FA3-4F44-BEFD-12D932982EBB}" dt="2020-10-19T14:49:09.584" v="4119" actId="22"/>
          <ac:picMkLst>
            <pc:docMk/>
            <pc:sldMk cId="4287445396" sldId="285"/>
            <ac:picMk id="4" creationId="{F02DA208-82FC-493F-A793-EBACC5747AC6}"/>
          </ac:picMkLst>
        </pc:picChg>
        <pc:picChg chg="add">
          <ac:chgData name="Kees Meulendijks" userId="ed72235d-632d-4eda-95ef-1a60bcc8250b" providerId="ADAL" clId="{7D98A692-7FA3-4F44-BEFD-12D932982EBB}" dt="2020-10-26T13:22:20.373" v="4163" actId="22"/>
          <ac:picMkLst>
            <pc:docMk/>
            <pc:sldMk cId="4287445396" sldId="285"/>
            <ac:picMk id="12" creationId="{52EE5F06-442B-4C52-97E4-58538D07FE4D}"/>
          </ac:picMkLst>
        </pc:picChg>
      </pc:sldChg>
      <pc:sldChg chg="addSp delSp modSp mod modTransition">
        <pc:chgData name="Kees Meulendijks" userId="ed72235d-632d-4eda-95ef-1a60bcc8250b" providerId="ADAL" clId="{7D98A692-7FA3-4F44-BEFD-12D932982EBB}" dt="2020-10-26T13:22:25.128" v="4166" actId="22"/>
        <pc:sldMkLst>
          <pc:docMk/>
          <pc:sldMk cId="360223447" sldId="286"/>
        </pc:sldMkLst>
        <pc:spChg chg="mod">
          <ac:chgData name="Kees Meulendijks" userId="ed72235d-632d-4eda-95ef-1a60bcc8250b" providerId="ADAL" clId="{7D98A692-7FA3-4F44-BEFD-12D932982EBB}" dt="2020-10-19T13:19:04.633" v="3202" actId="20577"/>
          <ac:spMkLst>
            <pc:docMk/>
            <pc:sldMk cId="360223447" sldId="286"/>
            <ac:spMk id="2" creationId="{4946E7E8-B099-4839-8E10-A9CFB29111AD}"/>
          </ac:spMkLst>
        </pc:spChg>
        <pc:spChg chg="add">
          <ac:chgData name="Kees Meulendijks" userId="ed72235d-632d-4eda-95ef-1a60bcc8250b" providerId="ADAL" clId="{7D98A692-7FA3-4F44-BEFD-12D932982EBB}" dt="2020-10-26T13:22:25.128" v="4166" actId="22"/>
          <ac:spMkLst>
            <pc:docMk/>
            <pc:sldMk cId="360223447" sldId="286"/>
            <ac:spMk id="11" creationId="{E1996D06-345E-45FF-B89D-5B4A618169E5}"/>
          </ac:spMkLst>
        </pc:spChg>
        <pc:spChg chg="del">
          <ac:chgData name="Kees Meulendijks" userId="ed72235d-632d-4eda-95ef-1a60bcc8250b" providerId="ADAL" clId="{7D98A692-7FA3-4F44-BEFD-12D932982EBB}" dt="2020-10-19T13:18:35.959" v="3195" actId="478"/>
          <ac:spMkLst>
            <pc:docMk/>
            <pc:sldMk cId="360223447" sldId="286"/>
            <ac:spMk id="73" creationId="{7903CD30-97FC-4FEA-A405-F6FB72285D1C}"/>
          </ac:spMkLst>
        </pc:spChg>
        <pc:picChg chg="add mod modCrop">
          <ac:chgData name="Kees Meulendijks" userId="ed72235d-632d-4eda-95ef-1a60bcc8250b" providerId="ADAL" clId="{7D98A692-7FA3-4F44-BEFD-12D932982EBB}" dt="2020-10-19T13:20:23.703" v="3210" actId="1076"/>
          <ac:picMkLst>
            <pc:docMk/>
            <pc:sldMk cId="360223447" sldId="286"/>
            <ac:picMk id="4" creationId="{F39E38C6-9EE2-4232-A158-FC3D6371F073}"/>
          </ac:picMkLst>
        </pc:picChg>
        <pc:picChg chg="add">
          <ac:chgData name="Kees Meulendijks" userId="ed72235d-632d-4eda-95ef-1a60bcc8250b" providerId="ADAL" clId="{7D98A692-7FA3-4F44-BEFD-12D932982EBB}" dt="2020-10-26T13:22:25.128" v="4166" actId="22"/>
          <ac:picMkLst>
            <pc:docMk/>
            <pc:sldMk cId="360223447" sldId="286"/>
            <ac:picMk id="12" creationId="{2557ED1A-6AFC-4C54-8D15-96A76FEF74D1}"/>
          </ac:picMkLst>
        </pc:picChg>
      </pc:sldChg>
      <pc:sldChg chg="addSp delSp modSp mod modTransition">
        <pc:chgData name="Kees Meulendijks" userId="ed72235d-632d-4eda-95ef-1a60bcc8250b" providerId="ADAL" clId="{7D98A692-7FA3-4F44-BEFD-12D932982EBB}" dt="2020-10-26T13:22:42.548" v="4169" actId="22"/>
        <pc:sldMkLst>
          <pc:docMk/>
          <pc:sldMk cId="1582253532" sldId="287"/>
        </pc:sldMkLst>
        <pc:spChg chg="add">
          <ac:chgData name="Kees Meulendijks" userId="ed72235d-632d-4eda-95ef-1a60bcc8250b" providerId="ADAL" clId="{7D98A692-7FA3-4F44-BEFD-12D932982EBB}" dt="2020-10-26T13:22:42.548" v="4169" actId="22"/>
          <ac:spMkLst>
            <pc:docMk/>
            <pc:sldMk cId="1582253532" sldId="287"/>
            <ac:spMk id="2" creationId="{C4548BE3-7C54-4F60-893F-DA42D87DF0EF}"/>
          </ac:spMkLst>
        </pc:spChg>
        <pc:spChg chg="add">
          <ac:chgData name="Kees Meulendijks" userId="ed72235d-632d-4eda-95ef-1a60bcc8250b" providerId="ADAL" clId="{7D98A692-7FA3-4F44-BEFD-12D932982EBB}" dt="2020-10-19T13:20:36.062" v="3213" actId="22"/>
          <ac:spMkLst>
            <pc:docMk/>
            <pc:sldMk cId="1582253532" sldId="287"/>
            <ac:spMk id="4" creationId="{56B9EC6E-118D-443A-AD80-17DEA848D39F}"/>
          </ac:spMkLst>
        </pc:spChg>
        <pc:spChg chg="ord">
          <ac:chgData name="Kees Meulendijks" userId="ed72235d-632d-4eda-95ef-1a60bcc8250b" providerId="ADAL" clId="{7D98A692-7FA3-4F44-BEFD-12D932982EBB}" dt="2020-10-19T14:44:03.271" v="4068" actId="166"/>
          <ac:spMkLst>
            <pc:docMk/>
            <pc:sldMk cId="1582253532" sldId="287"/>
            <ac:spMk id="9" creationId="{42B3A0ED-E486-42CB-83B5-03527B766970}"/>
          </ac:spMkLst>
        </pc:spChg>
        <pc:spChg chg="del">
          <ac:chgData name="Kees Meulendijks" userId="ed72235d-632d-4eda-95ef-1a60bcc8250b" providerId="ADAL" clId="{7D98A692-7FA3-4F44-BEFD-12D932982EBB}" dt="2020-10-19T13:20:34.750" v="3212" actId="478"/>
          <ac:spMkLst>
            <pc:docMk/>
            <pc:sldMk cId="1582253532" sldId="287"/>
            <ac:spMk id="11" creationId="{EFFE1E5B-6387-4B86-879E-A6D3DB198C41}"/>
          </ac:spMkLst>
        </pc:spChg>
        <pc:spChg chg="del">
          <ac:chgData name="Kees Meulendijks" userId="ed72235d-632d-4eda-95ef-1a60bcc8250b" providerId="ADAL" clId="{7D98A692-7FA3-4F44-BEFD-12D932982EBB}" dt="2020-10-19T13:20:32.838" v="3211" actId="478"/>
          <ac:spMkLst>
            <pc:docMk/>
            <pc:sldMk cId="1582253532" sldId="287"/>
            <ac:spMk id="12" creationId="{F1941153-8406-4D2A-9D19-378434CDF799}"/>
          </ac:spMkLst>
        </pc:spChg>
        <pc:picChg chg="del">
          <ac:chgData name="Kees Meulendijks" userId="ed72235d-632d-4eda-95ef-1a60bcc8250b" providerId="ADAL" clId="{7D98A692-7FA3-4F44-BEFD-12D932982EBB}" dt="2020-10-19T14:49:15.725" v="4120" actId="478"/>
          <ac:picMkLst>
            <pc:docMk/>
            <pc:sldMk cId="1582253532" sldId="287"/>
            <ac:picMk id="2" creationId="{B81C455F-5E0E-4117-BE37-EB1D4E46F8F2}"/>
          </ac:picMkLst>
        </pc:picChg>
        <pc:picChg chg="add">
          <ac:chgData name="Kees Meulendijks" userId="ed72235d-632d-4eda-95ef-1a60bcc8250b" providerId="ADAL" clId="{7D98A692-7FA3-4F44-BEFD-12D932982EBB}" dt="2020-10-26T13:22:42.548" v="4169" actId="22"/>
          <ac:picMkLst>
            <pc:docMk/>
            <pc:sldMk cId="1582253532" sldId="287"/>
            <ac:picMk id="11" creationId="{5EA730F5-F79F-4BA2-A5D5-2F64FA1ACD45}"/>
          </ac:picMkLst>
        </pc:picChg>
        <pc:picChg chg="add">
          <ac:chgData name="Kees Meulendijks" userId="ed72235d-632d-4eda-95ef-1a60bcc8250b" providerId="ADAL" clId="{7D98A692-7FA3-4F44-BEFD-12D932982EBB}" dt="2020-10-19T13:20:36.062" v="3213" actId="22"/>
          <ac:picMkLst>
            <pc:docMk/>
            <pc:sldMk cId="1582253532" sldId="287"/>
            <ac:picMk id="13" creationId="{730F3089-C801-4C83-9F07-A1F1E72A2C07}"/>
          </ac:picMkLst>
        </pc:picChg>
        <pc:picChg chg="add">
          <ac:chgData name="Kees Meulendijks" userId="ed72235d-632d-4eda-95ef-1a60bcc8250b" providerId="ADAL" clId="{7D98A692-7FA3-4F44-BEFD-12D932982EBB}" dt="2020-10-19T14:49:16.396" v="4121" actId="22"/>
          <ac:picMkLst>
            <pc:docMk/>
            <pc:sldMk cId="1582253532" sldId="287"/>
            <ac:picMk id="14" creationId="{3A7AF8B4-15F5-4733-9808-CB9BDD2FB9AE}"/>
          </ac:picMkLst>
        </pc:picChg>
        <pc:picChg chg="add mod">
          <ac:chgData name="Kees Meulendijks" userId="ed72235d-632d-4eda-95ef-1a60bcc8250b" providerId="ADAL" clId="{7D98A692-7FA3-4F44-BEFD-12D932982EBB}" dt="2020-10-19T14:43:52.434" v="4067" actId="1076"/>
          <ac:picMkLst>
            <pc:docMk/>
            <pc:sldMk cId="1582253532" sldId="287"/>
            <ac:picMk id="15362" creationId="{3BCA27F1-FD56-4833-987C-4C3D9D0B8D43}"/>
          </ac:picMkLst>
        </pc:picChg>
        <pc:cxnChg chg="ord">
          <ac:chgData name="Kees Meulendijks" userId="ed72235d-632d-4eda-95ef-1a60bcc8250b" providerId="ADAL" clId="{7D98A692-7FA3-4F44-BEFD-12D932982EBB}" dt="2020-10-19T14:43:46.788" v="4066" actId="167"/>
          <ac:cxnSpMkLst>
            <pc:docMk/>
            <pc:sldMk cId="1582253532" sldId="287"/>
            <ac:cxnSpMk id="33" creationId="{768CAF28-815E-4DAD-9015-80D13747648C}"/>
          </ac:cxnSpMkLst>
        </pc:cxnChg>
      </pc:sldChg>
      <pc:sldChg chg="addSp delSp modSp mod modTransition">
        <pc:chgData name="Kees Meulendijks" userId="ed72235d-632d-4eda-95ef-1a60bcc8250b" providerId="ADAL" clId="{7D98A692-7FA3-4F44-BEFD-12D932982EBB}" dt="2020-11-10T11:19:40.567" v="4422" actId="20577"/>
        <pc:sldMkLst>
          <pc:docMk/>
          <pc:sldMk cId="2871744998" sldId="288"/>
        </pc:sldMkLst>
        <pc:spChg chg="mod">
          <ac:chgData name="Kees Meulendijks" userId="ed72235d-632d-4eda-95ef-1a60bcc8250b" providerId="ADAL" clId="{7D98A692-7FA3-4F44-BEFD-12D932982EBB}" dt="2020-11-10T11:19:40.567" v="4422" actId="20577"/>
          <ac:spMkLst>
            <pc:docMk/>
            <pc:sldMk cId="2871744998" sldId="288"/>
            <ac:spMk id="2" creationId="{4946E7E8-B099-4839-8E10-A9CFB29111AD}"/>
          </ac:spMkLst>
        </pc:spChg>
        <pc:spChg chg="add">
          <ac:chgData name="Kees Meulendijks" userId="ed72235d-632d-4eda-95ef-1a60bcc8250b" providerId="ADAL" clId="{7D98A692-7FA3-4F44-BEFD-12D932982EBB}" dt="2020-10-19T13:24:07.127" v="3358" actId="22"/>
          <ac:spMkLst>
            <pc:docMk/>
            <pc:sldMk cId="2871744998" sldId="288"/>
            <ac:spMk id="4" creationId="{17340C25-D15D-4D64-BD8A-6EC08169AD39}"/>
          </ac:spMkLst>
        </pc:spChg>
        <pc:spChg chg="del topLvl">
          <ac:chgData name="Kees Meulendijks" userId="ed72235d-632d-4eda-95ef-1a60bcc8250b" providerId="ADAL" clId="{7D98A692-7FA3-4F44-BEFD-12D932982EBB}" dt="2020-10-19T13:24:06.869" v="3357" actId="478"/>
          <ac:spMkLst>
            <pc:docMk/>
            <pc:sldMk cId="2871744998" sldId="288"/>
            <ac:spMk id="6" creationId="{70346DC7-B79F-4E3F-9EBD-ACBEC4B0ADD5}"/>
          </ac:spMkLst>
        </pc:spChg>
        <pc:spChg chg="add">
          <ac:chgData name="Kees Meulendijks" userId="ed72235d-632d-4eda-95ef-1a60bcc8250b" providerId="ADAL" clId="{7D98A692-7FA3-4F44-BEFD-12D932982EBB}" dt="2020-10-26T13:22:44.584" v="4171" actId="22"/>
          <ac:spMkLst>
            <pc:docMk/>
            <pc:sldMk cId="2871744998" sldId="288"/>
            <ac:spMk id="6" creationId="{D8576586-F3DE-4EDE-BD1A-A74EE04B45C7}"/>
          </ac:spMkLst>
        </pc:spChg>
        <pc:spChg chg="del">
          <ac:chgData name="Kees Meulendijks" userId="ed72235d-632d-4eda-95ef-1a60bcc8250b" providerId="ADAL" clId="{7D98A692-7FA3-4F44-BEFD-12D932982EBB}" dt="2020-10-19T13:20:57.193" v="3214" actId="478"/>
          <ac:spMkLst>
            <pc:docMk/>
            <pc:sldMk cId="2871744998" sldId="288"/>
            <ac:spMk id="73" creationId="{7903CD30-97FC-4FEA-A405-F6FB72285D1C}"/>
          </ac:spMkLst>
        </pc:spChg>
        <pc:grpChg chg="del">
          <ac:chgData name="Kees Meulendijks" userId="ed72235d-632d-4eda-95ef-1a60bcc8250b" providerId="ADAL" clId="{7D98A692-7FA3-4F44-BEFD-12D932982EBB}" dt="2020-10-19T13:24:06.869" v="3357" actId="478"/>
          <ac:grpSpMkLst>
            <pc:docMk/>
            <pc:sldMk cId="2871744998" sldId="288"/>
            <ac:grpSpMk id="7" creationId="{2F32C959-3C44-42C0-A5AC-B50CA35A8DA9}"/>
          </ac:grpSpMkLst>
        </pc:grpChg>
        <pc:picChg chg="topLvl">
          <ac:chgData name="Kees Meulendijks" userId="ed72235d-632d-4eda-95ef-1a60bcc8250b" providerId="ADAL" clId="{7D98A692-7FA3-4F44-BEFD-12D932982EBB}" dt="2020-10-19T13:24:06.869" v="3357" actId="478"/>
          <ac:picMkLst>
            <pc:docMk/>
            <pc:sldMk cId="2871744998" sldId="288"/>
            <ac:picMk id="5" creationId="{F03887D2-033D-4760-BF9A-DA3E59D7196C}"/>
          </ac:picMkLst>
        </pc:picChg>
        <pc:picChg chg="add">
          <ac:chgData name="Kees Meulendijks" userId="ed72235d-632d-4eda-95ef-1a60bcc8250b" providerId="ADAL" clId="{7D98A692-7FA3-4F44-BEFD-12D932982EBB}" dt="2020-10-26T13:22:44.584" v="4171" actId="22"/>
          <ac:picMkLst>
            <pc:docMk/>
            <pc:sldMk cId="2871744998" sldId="288"/>
            <ac:picMk id="7" creationId="{50C94DCE-162A-4CB1-8569-3B3B56F7C77D}"/>
          </ac:picMkLst>
        </pc:picChg>
        <pc:picChg chg="mod ord">
          <ac:chgData name="Kees Meulendijks" userId="ed72235d-632d-4eda-95ef-1a60bcc8250b" providerId="ADAL" clId="{7D98A692-7FA3-4F44-BEFD-12D932982EBB}" dt="2020-10-19T13:25:44.909" v="3369" actId="166"/>
          <ac:picMkLst>
            <pc:docMk/>
            <pc:sldMk cId="2871744998" sldId="288"/>
            <ac:picMk id="10" creationId="{C9B6B8DE-AD52-497C-B458-271377445729}"/>
          </ac:picMkLst>
        </pc:picChg>
      </pc:sldChg>
      <pc:sldChg chg="addSp delSp modSp mod modTransition">
        <pc:chgData name="Kees Meulendijks" userId="ed72235d-632d-4eda-95ef-1a60bcc8250b" providerId="ADAL" clId="{7D98A692-7FA3-4F44-BEFD-12D932982EBB}" dt="2020-11-10T11:19:56.100" v="4426" actId="20577"/>
        <pc:sldMkLst>
          <pc:docMk/>
          <pc:sldMk cId="1893113639" sldId="289"/>
        </pc:sldMkLst>
        <pc:spChg chg="add">
          <ac:chgData name="Kees Meulendijks" userId="ed72235d-632d-4eda-95ef-1a60bcc8250b" providerId="ADAL" clId="{7D98A692-7FA3-4F44-BEFD-12D932982EBB}" dt="2020-10-26T13:22:47.374" v="4172" actId="22"/>
          <ac:spMkLst>
            <pc:docMk/>
            <pc:sldMk cId="1893113639" sldId="289"/>
            <ac:spMk id="2" creationId="{7BFA78C9-4CC0-4942-9D2B-609B2B9FE7B1}"/>
          </ac:spMkLst>
        </pc:spChg>
        <pc:spChg chg="add mod">
          <ac:chgData name="Kees Meulendijks" userId="ed72235d-632d-4eda-95ef-1a60bcc8250b" providerId="ADAL" clId="{7D98A692-7FA3-4F44-BEFD-12D932982EBB}" dt="2020-11-10T11:19:56.100" v="4426" actId="20577"/>
          <ac:spMkLst>
            <pc:docMk/>
            <pc:sldMk cId="1893113639" sldId="289"/>
            <ac:spMk id="4" creationId="{D7EA4CC7-14F3-4A1D-AD0F-053195D80D75}"/>
          </ac:spMkLst>
        </pc:spChg>
        <pc:spChg chg="mod">
          <ac:chgData name="Kees Meulendijks" userId="ed72235d-632d-4eda-95ef-1a60bcc8250b" providerId="ADAL" clId="{7D98A692-7FA3-4F44-BEFD-12D932982EBB}" dt="2020-10-19T13:23:52.214" v="3351" actId="1076"/>
          <ac:spMkLst>
            <pc:docMk/>
            <pc:sldMk cId="1893113639" sldId="289"/>
            <ac:spMk id="6" creationId="{70346DC7-B79F-4E3F-9EBD-ACBEC4B0ADD5}"/>
          </ac:spMkLst>
        </pc:spChg>
        <pc:spChg chg="ord">
          <ac:chgData name="Kees Meulendijks" userId="ed72235d-632d-4eda-95ef-1a60bcc8250b" providerId="ADAL" clId="{7D98A692-7FA3-4F44-BEFD-12D932982EBB}" dt="2020-10-19T14:44:30.186" v="4075" actId="166"/>
          <ac:spMkLst>
            <pc:docMk/>
            <pc:sldMk cId="1893113639" sldId="289"/>
            <ac:spMk id="8" creationId="{2E9AA895-8044-4715-8826-8EE95D0E2BEE}"/>
          </ac:spMkLst>
        </pc:spChg>
        <pc:spChg chg="ord">
          <ac:chgData name="Kees Meulendijks" userId="ed72235d-632d-4eda-95ef-1a60bcc8250b" providerId="ADAL" clId="{7D98A692-7FA3-4F44-BEFD-12D932982EBB}" dt="2020-10-19T14:44:34.061" v="4076" actId="166"/>
          <ac:spMkLst>
            <pc:docMk/>
            <pc:sldMk cId="1893113639" sldId="289"/>
            <ac:spMk id="9" creationId="{42B3A0ED-E486-42CB-83B5-03527B766970}"/>
          </ac:spMkLst>
        </pc:spChg>
        <pc:spChg chg="del">
          <ac:chgData name="Kees Meulendijks" userId="ed72235d-632d-4eda-95ef-1a60bcc8250b" providerId="ADAL" clId="{7D98A692-7FA3-4F44-BEFD-12D932982EBB}" dt="2020-10-19T13:23:20.349" v="3318" actId="478"/>
          <ac:spMkLst>
            <pc:docMk/>
            <pc:sldMk cId="1893113639" sldId="289"/>
            <ac:spMk id="11" creationId="{EFFE1E5B-6387-4B86-879E-A6D3DB198C41}"/>
          </ac:spMkLst>
        </pc:spChg>
        <pc:spChg chg="del">
          <ac:chgData name="Kees Meulendijks" userId="ed72235d-632d-4eda-95ef-1a60bcc8250b" providerId="ADAL" clId="{7D98A692-7FA3-4F44-BEFD-12D932982EBB}" dt="2020-10-19T13:23:21.988" v="3319" actId="478"/>
          <ac:spMkLst>
            <pc:docMk/>
            <pc:sldMk cId="1893113639" sldId="289"/>
            <ac:spMk id="12" creationId="{F1941153-8406-4D2A-9D19-378434CDF799}"/>
          </ac:spMkLst>
        </pc:spChg>
        <pc:picChg chg="del">
          <ac:chgData name="Kees Meulendijks" userId="ed72235d-632d-4eda-95ef-1a60bcc8250b" providerId="ADAL" clId="{7D98A692-7FA3-4F44-BEFD-12D932982EBB}" dt="2020-10-19T14:49:21.309" v="4122" actId="478"/>
          <ac:picMkLst>
            <pc:docMk/>
            <pc:sldMk cId="1893113639" sldId="289"/>
            <ac:picMk id="2" creationId="{B81C455F-5E0E-4117-BE37-EB1D4E46F8F2}"/>
          </ac:picMkLst>
        </pc:picChg>
        <pc:picChg chg="mod">
          <ac:chgData name="Kees Meulendijks" userId="ed72235d-632d-4eda-95ef-1a60bcc8250b" providerId="ADAL" clId="{7D98A692-7FA3-4F44-BEFD-12D932982EBB}" dt="2020-10-19T13:23:59.233" v="3355" actId="1037"/>
          <ac:picMkLst>
            <pc:docMk/>
            <pc:sldMk cId="1893113639" sldId="289"/>
            <ac:picMk id="10" creationId="{C9B6B8DE-AD52-497C-B458-271377445729}"/>
          </ac:picMkLst>
        </pc:picChg>
        <pc:picChg chg="add">
          <ac:chgData name="Kees Meulendijks" userId="ed72235d-632d-4eda-95ef-1a60bcc8250b" providerId="ADAL" clId="{7D98A692-7FA3-4F44-BEFD-12D932982EBB}" dt="2020-10-26T13:22:47.374" v="4172" actId="22"/>
          <ac:picMkLst>
            <pc:docMk/>
            <pc:sldMk cId="1893113639" sldId="289"/>
            <ac:picMk id="11" creationId="{090EC212-6964-4979-A065-7B5AAEF3FAD2}"/>
          </ac:picMkLst>
        </pc:picChg>
        <pc:picChg chg="add del">
          <ac:chgData name="Kees Meulendijks" userId="ed72235d-632d-4eda-95ef-1a60bcc8250b" providerId="ADAL" clId="{7D98A692-7FA3-4F44-BEFD-12D932982EBB}" dt="2020-10-19T14:44:23.951" v="4073" actId="22"/>
          <ac:picMkLst>
            <pc:docMk/>
            <pc:sldMk cId="1893113639" sldId="289"/>
            <ac:picMk id="13" creationId="{E2BF5D34-2212-4F8B-9318-AE40C7A2F6AC}"/>
          </ac:picMkLst>
        </pc:picChg>
        <pc:picChg chg="add">
          <ac:chgData name="Kees Meulendijks" userId="ed72235d-632d-4eda-95ef-1a60bcc8250b" providerId="ADAL" clId="{7D98A692-7FA3-4F44-BEFD-12D932982EBB}" dt="2020-10-19T14:49:21.931" v="4123" actId="22"/>
          <ac:picMkLst>
            <pc:docMk/>
            <pc:sldMk cId="1893113639" sldId="289"/>
            <ac:picMk id="14" creationId="{6F643CC4-E00D-47C3-84AE-0522D1BE0144}"/>
          </ac:picMkLst>
        </pc:picChg>
      </pc:sldChg>
      <pc:sldChg chg="addSp modSp del mod">
        <pc:chgData name="Kees Meulendijks" userId="ed72235d-632d-4eda-95ef-1a60bcc8250b" providerId="ADAL" clId="{7D98A692-7FA3-4F44-BEFD-12D932982EBB}" dt="2020-10-26T13:35:35.564" v="4261" actId="2696"/>
        <pc:sldMkLst>
          <pc:docMk/>
          <pc:sldMk cId="263050121" sldId="290"/>
        </pc:sldMkLst>
        <pc:spChg chg="add">
          <ac:chgData name="Kees Meulendijks" userId="ed72235d-632d-4eda-95ef-1a60bcc8250b" providerId="ADAL" clId="{7D98A692-7FA3-4F44-BEFD-12D932982EBB}" dt="2020-10-26T13:22:51.567" v="4174" actId="22"/>
          <ac:spMkLst>
            <pc:docMk/>
            <pc:sldMk cId="263050121" sldId="290"/>
            <ac:spMk id="4" creationId="{9ECD03DE-9184-4704-9D18-C2BB42B5D715}"/>
          </ac:spMkLst>
        </pc:spChg>
        <pc:spChg chg="mod">
          <ac:chgData name="Kees Meulendijks" userId="ed72235d-632d-4eda-95ef-1a60bcc8250b" providerId="ADAL" clId="{7D98A692-7FA3-4F44-BEFD-12D932982EBB}" dt="2020-10-19T13:40:31.801" v="3459" actId="20577"/>
          <ac:spMkLst>
            <pc:docMk/>
            <pc:sldMk cId="263050121" sldId="290"/>
            <ac:spMk id="10" creationId="{3849B0BF-5CFC-46CD-98D6-ACB77A43288D}"/>
          </ac:spMkLst>
        </pc:spChg>
        <pc:picChg chg="add">
          <ac:chgData name="Kees Meulendijks" userId="ed72235d-632d-4eda-95ef-1a60bcc8250b" providerId="ADAL" clId="{7D98A692-7FA3-4F44-BEFD-12D932982EBB}" dt="2020-10-26T13:22:51.567" v="4174" actId="22"/>
          <ac:picMkLst>
            <pc:docMk/>
            <pc:sldMk cId="263050121" sldId="290"/>
            <ac:picMk id="5" creationId="{1C4D38B3-E949-458C-BB42-BFCF08743581}"/>
          </ac:picMkLst>
        </pc:picChg>
      </pc:sldChg>
      <pc:sldChg chg="new del">
        <pc:chgData name="Kees Meulendijks" userId="ed72235d-632d-4eda-95ef-1a60bcc8250b" providerId="ADAL" clId="{7D98A692-7FA3-4F44-BEFD-12D932982EBB}" dt="2020-10-19T13:40:02.006" v="3396" actId="680"/>
        <pc:sldMkLst>
          <pc:docMk/>
          <pc:sldMk cId="569028157" sldId="290"/>
        </pc:sldMkLst>
      </pc:sldChg>
      <pc:sldChg chg="new del">
        <pc:chgData name="Kees Meulendijks" userId="ed72235d-632d-4eda-95ef-1a60bcc8250b" providerId="ADAL" clId="{7D98A692-7FA3-4F44-BEFD-12D932982EBB}" dt="2020-10-19T13:40:06.208" v="3398" actId="680"/>
        <pc:sldMkLst>
          <pc:docMk/>
          <pc:sldMk cId="3490781296" sldId="290"/>
        </pc:sldMkLst>
      </pc:sldChg>
      <pc:sldChg chg="new del">
        <pc:chgData name="Kees Meulendijks" userId="ed72235d-632d-4eda-95ef-1a60bcc8250b" providerId="ADAL" clId="{7D98A692-7FA3-4F44-BEFD-12D932982EBB}" dt="2020-10-19T13:46:34.833" v="3461" actId="680"/>
        <pc:sldMkLst>
          <pc:docMk/>
          <pc:sldMk cId="812394353" sldId="291"/>
        </pc:sldMkLst>
      </pc:sldChg>
      <pc:sldChg chg="addSp delSp modSp del mod">
        <pc:chgData name="Kees Meulendijks" userId="ed72235d-632d-4eda-95ef-1a60bcc8250b" providerId="ADAL" clId="{7D98A692-7FA3-4F44-BEFD-12D932982EBB}" dt="2020-10-26T13:35:35.564" v="4261" actId="2696"/>
        <pc:sldMkLst>
          <pc:docMk/>
          <pc:sldMk cId="2712327699" sldId="291"/>
        </pc:sldMkLst>
        <pc:spChg chg="add">
          <ac:chgData name="Kees Meulendijks" userId="ed72235d-632d-4eda-95ef-1a60bcc8250b" providerId="ADAL" clId="{7D98A692-7FA3-4F44-BEFD-12D932982EBB}" dt="2020-10-26T13:22:52.843" v="4175" actId="22"/>
          <ac:spMkLst>
            <pc:docMk/>
            <pc:sldMk cId="2712327699" sldId="291"/>
            <ac:spMk id="4" creationId="{E47E59DB-8613-4C3B-A626-288AF5BED389}"/>
          </ac:spMkLst>
        </pc:spChg>
        <pc:spChg chg="mod">
          <ac:chgData name="Kees Meulendijks" userId="ed72235d-632d-4eda-95ef-1a60bcc8250b" providerId="ADAL" clId="{7D98A692-7FA3-4F44-BEFD-12D932982EBB}" dt="2020-10-19T13:48:29.199" v="3481" actId="20577"/>
          <ac:spMkLst>
            <pc:docMk/>
            <pc:sldMk cId="2712327699" sldId="291"/>
            <ac:spMk id="10" creationId="{3849B0BF-5CFC-46CD-98D6-ACB77A43288D}"/>
          </ac:spMkLst>
        </pc:spChg>
        <pc:picChg chg="add">
          <ac:chgData name="Kees Meulendijks" userId="ed72235d-632d-4eda-95ef-1a60bcc8250b" providerId="ADAL" clId="{7D98A692-7FA3-4F44-BEFD-12D932982EBB}" dt="2020-10-26T13:22:52.843" v="4175" actId="22"/>
          <ac:picMkLst>
            <pc:docMk/>
            <pc:sldMk cId="2712327699" sldId="291"/>
            <ac:picMk id="5" creationId="{7CB8BE18-D06B-4C68-88FE-813AD8C59DA7}"/>
          </ac:picMkLst>
        </pc:picChg>
        <pc:picChg chg="add del">
          <ac:chgData name="Kees Meulendijks" userId="ed72235d-632d-4eda-95ef-1a60bcc8250b" providerId="ADAL" clId="{7D98A692-7FA3-4F44-BEFD-12D932982EBB}" dt="2020-10-19T13:49:23.490" v="3483"/>
          <ac:picMkLst>
            <pc:docMk/>
            <pc:sldMk cId="2712327699" sldId="291"/>
            <ac:picMk id="14338" creationId="{55F9F250-4370-40C2-96F8-358E62234FB6}"/>
          </ac:picMkLst>
        </pc:picChg>
        <pc:picChg chg="add mod">
          <ac:chgData name="Kees Meulendijks" userId="ed72235d-632d-4eda-95ef-1a60bcc8250b" providerId="ADAL" clId="{7D98A692-7FA3-4F44-BEFD-12D932982EBB}" dt="2020-10-19T13:50:15.224" v="3505" actId="1037"/>
          <ac:picMkLst>
            <pc:docMk/>
            <pc:sldMk cId="2712327699" sldId="291"/>
            <ac:picMk id="14340" creationId="{05420B23-4254-4733-B521-01F335E34E91}"/>
          </ac:picMkLst>
        </pc:picChg>
        <pc:picChg chg="add mod">
          <ac:chgData name="Kees Meulendijks" userId="ed72235d-632d-4eda-95ef-1a60bcc8250b" providerId="ADAL" clId="{7D98A692-7FA3-4F44-BEFD-12D932982EBB}" dt="2020-10-26T13:23:10.525" v="4179" actId="1076"/>
          <ac:picMkLst>
            <pc:docMk/>
            <pc:sldMk cId="2712327699" sldId="291"/>
            <ac:picMk id="14342" creationId="{F4805C04-9ACF-484E-AD5C-976BD0911FD7}"/>
          </ac:picMkLst>
        </pc:picChg>
      </pc:sldChg>
      <pc:sldChg chg="addSp modSp del mod">
        <pc:chgData name="Kees Meulendijks" userId="ed72235d-632d-4eda-95ef-1a60bcc8250b" providerId="ADAL" clId="{7D98A692-7FA3-4F44-BEFD-12D932982EBB}" dt="2020-10-26T13:35:35.564" v="4261" actId="2696"/>
        <pc:sldMkLst>
          <pc:docMk/>
          <pc:sldMk cId="95396315" sldId="292"/>
        </pc:sldMkLst>
        <pc:spChg chg="add">
          <ac:chgData name="Kees Meulendijks" userId="ed72235d-632d-4eda-95ef-1a60bcc8250b" providerId="ADAL" clId="{7D98A692-7FA3-4F44-BEFD-12D932982EBB}" dt="2020-10-26T13:23:12.341" v="4180" actId="22"/>
          <ac:spMkLst>
            <pc:docMk/>
            <pc:sldMk cId="95396315" sldId="292"/>
            <ac:spMk id="4" creationId="{3C36D4D3-AF8E-4469-BC3F-CEB52297C882}"/>
          </ac:spMkLst>
        </pc:spChg>
        <pc:spChg chg="mod">
          <ac:chgData name="Kees Meulendijks" userId="ed72235d-632d-4eda-95ef-1a60bcc8250b" providerId="ADAL" clId="{7D98A692-7FA3-4F44-BEFD-12D932982EBB}" dt="2020-10-19T13:54:06.609" v="3619" actId="20577"/>
          <ac:spMkLst>
            <pc:docMk/>
            <pc:sldMk cId="95396315" sldId="292"/>
            <ac:spMk id="10" creationId="{3849B0BF-5CFC-46CD-98D6-ACB77A43288D}"/>
          </ac:spMkLst>
        </pc:spChg>
        <pc:picChg chg="add">
          <ac:chgData name="Kees Meulendijks" userId="ed72235d-632d-4eda-95ef-1a60bcc8250b" providerId="ADAL" clId="{7D98A692-7FA3-4F44-BEFD-12D932982EBB}" dt="2020-10-26T13:23:12.341" v="4180" actId="22"/>
          <ac:picMkLst>
            <pc:docMk/>
            <pc:sldMk cId="95396315" sldId="292"/>
            <ac:picMk id="5" creationId="{0704D900-BA09-45C0-9DC3-FF69A97B791E}"/>
          </ac:picMkLst>
        </pc:picChg>
      </pc:sldChg>
      <pc:sldChg chg="addSp delSp modSp del mod">
        <pc:chgData name="Kees Meulendijks" userId="ed72235d-632d-4eda-95ef-1a60bcc8250b" providerId="ADAL" clId="{7D98A692-7FA3-4F44-BEFD-12D932982EBB}" dt="2020-10-26T13:35:35.564" v="4261" actId="2696"/>
        <pc:sldMkLst>
          <pc:docMk/>
          <pc:sldMk cId="2837092959" sldId="293"/>
        </pc:sldMkLst>
        <pc:spChg chg="add">
          <ac:chgData name="Kees Meulendijks" userId="ed72235d-632d-4eda-95ef-1a60bcc8250b" providerId="ADAL" clId="{7D98A692-7FA3-4F44-BEFD-12D932982EBB}" dt="2020-10-26T13:23:14.561" v="4181" actId="22"/>
          <ac:spMkLst>
            <pc:docMk/>
            <pc:sldMk cId="2837092959" sldId="293"/>
            <ac:spMk id="4" creationId="{8D8E4EF5-CA04-40BA-AE0D-DAB55850A45C}"/>
          </ac:spMkLst>
        </pc:spChg>
        <pc:spChg chg="mod">
          <ac:chgData name="Kees Meulendijks" userId="ed72235d-632d-4eda-95ef-1a60bcc8250b" providerId="ADAL" clId="{7D98A692-7FA3-4F44-BEFD-12D932982EBB}" dt="2020-10-19T14:14:50.724" v="3929" actId="1076"/>
          <ac:spMkLst>
            <pc:docMk/>
            <pc:sldMk cId="2837092959" sldId="293"/>
            <ac:spMk id="10" creationId="{3849B0BF-5CFC-46CD-98D6-ACB77A43288D}"/>
          </ac:spMkLst>
        </pc:spChg>
        <pc:spChg chg="add del">
          <ac:chgData name="Kees Meulendijks" userId="ed72235d-632d-4eda-95ef-1a60bcc8250b" providerId="ADAL" clId="{7D98A692-7FA3-4F44-BEFD-12D932982EBB}" dt="2020-10-19T13:55:24.476" v="3629" actId="22"/>
          <ac:spMkLst>
            <pc:docMk/>
            <pc:sldMk cId="2837092959" sldId="293"/>
            <ac:spMk id="73" creationId="{A7A3E914-9BB8-45BB-8500-3B3ADF70BA04}"/>
          </ac:spMkLst>
        </pc:spChg>
        <pc:picChg chg="add">
          <ac:chgData name="Kees Meulendijks" userId="ed72235d-632d-4eda-95ef-1a60bcc8250b" providerId="ADAL" clId="{7D98A692-7FA3-4F44-BEFD-12D932982EBB}" dt="2020-10-26T13:23:14.561" v="4181" actId="22"/>
          <ac:picMkLst>
            <pc:docMk/>
            <pc:sldMk cId="2837092959" sldId="293"/>
            <ac:picMk id="5" creationId="{B66AB028-B2A0-4CF5-9AF3-BE32C45FF636}"/>
          </ac:picMkLst>
        </pc:picChg>
      </pc:sldChg>
      <pc:sldChg chg="addSp modSp del mod">
        <pc:chgData name="Kees Meulendijks" userId="ed72235d-632d-4eda-95ef-1a60bcc8250b" providerId="ADAL" clId="{7D98A692-7FA3-4F44-BEFD-12D932982EBB}" dt="2020-10-26T13:35:35.564" v="4261" actId="2696"/>
        <pc:sldMkLst>
          <pc:docMk/>
          <pc:sldMk cId="2568790754" sldId="294"/>
        </pc:sldMkLst>
        <pc:spChg chg="add">
          <ac:chgData name="Kees Meulendijks" userId="ed72235d-632d-4eda-95ef-1a60bcc8250b" providerId="ADAL" clId="{7D98A692-7FA3-4F44-BEFD-12D932982EBB}" dt="2020-10-26T13:23:15.684" v="4182" actId="22"/>
          <ac:spMkLst>
            <pc:docMk/>
            <pc:sldMk cId="2568790754" sldId="294"/>
            <ac:spMk id="4" creationId="{70CA6CBB-BC1D-4507-BEAA-6923B015FD3D}"/>
          </ac:spMkLst>
        </pc:spChg>
        <pc:spChg chg="mod">
          <ac:chgData name="Kees Meulendijks" userId="ed72235d-632d-4eda-95ef-1a60bcc8250b" providerId="ADAL" clId="{7D98A692-7FA3-4F44-BEFD-12D932982EBB}" dt="2020-10-19T13:56:43.571" v="3697" actId="20577"/>
          <ac:spMkLst>
            <pc:docMk/>
            <pc:sldMk cId="2568790754" sldId="294"/>
            <ac:spMk id="10" creationId="{3849B0BF-5CFC-46CD-98D6-ACB77A43288D}"/>
          </ac:spMkLst>
        </pc:spChg>
        <pc:picChg chg="add">
          <ac:chgData name="Kees Meulendijks" userId="ed72235d-632d-4eda-95ef-1a60bcc8250b" providerId="ADAL" clId="{7D98A692-7FA3-4F44-BEFD-12D932982EBB}" dt="2020-10-26T13:23:15.684" v="4182" actId="22"/>
          <ac:picMkLst>
            <pc:docMk/>
            <pc:sldMk cId="2568790754" sldId="294"/>
            <ac:picMk id="5" creationId="{FDA5311A-23E6-45AA-94F8-7E46062B1A5F}"/>
          </ac:picMkLst>
        </pc:picChg>
      </pc:sldChg>
      <pc:sldChg chg="addSp modSp del mod">
        <pc:chgData name="Kees Meulendijks" userId="ed72235d-632d-4eda-95ef-1a60bcc8250b" providerId="ADAL" clId="{7D98A692-7FA3-4F44-BEFD-12D932982EBB}" dt="2020-10-26T13:35:35.564" v="4261" actId="2696"/>
        <pc:sldMkLst>
          <pc:docMk/>
          <pc:sldMk cId="1410422334" sldId="295"/>
        </pc:sldMkLst>
        <pc:spChg chg="add">
          <ac:chgData name="Kees Meulendijks" userId="ed72235d-632d-4eda-95ef-1a60bcc8250b" providerId="ADAL" clId="{7D98A692-7FA3-4F44-BEFD-12D932982EBB}" dt="2020-10-26T13:23:16.770" v="4183" actId="22"/>
          <ac:spMkLst>
            <pc:docMk/>
            <pc:sldMk cId="1410422334" sldId="295"/>
            <ac:spMk id="4" creationId="{6B2D1386-3686-4666-B49F-A40EEA868328}"/>
          </ac:spMkLst>
        </pc:spChg>
        <pc:spChg chg="mod">
          <ac:chgData name="Kees Meulendijks" userId="ed72235d-632d-4eda-95ef-1a60bcc8250b" providerId="ADAL" clId="{7D98A692-7FA3-4F44-BEFD-12D932982EBB}" dt="2020-10-19T14:13:36.221" v="3912" actId="20577"/>
          <ac:spMkLst>
            <pc:docMk/>
            <pc:sldMk cId="1410422334" sldId="295"/>
            <ac:spMk id="10" creationId="{3849B0BF-5CFC-46CD-98D6-ACB77A43288D}"/>
          </ac:spMkLst>
        </pc:spChg>
        <pc:picChg chg="add">
          <ac:chgData name="Kees Meulendijks" userId="ed72235d-632d-4eda-95ef-1a60bcc8250b" providerId="ADAL" clId="{7D98A692-7FA3-4F44-BEFD-12D932982EBB}" dt="2020-10-26T13:23:16.770" v="4183" actId="22"/>
          <ac:picMkLst>
            <pc:docMk/>
            <pc:sldMk cId="1410422334" sldId="295"/>
            <ac:picMk id="5" creationId="{A75AA4DE-3BAF-4422-87D4-BE3AAFAD3B18}"/>
          </ac:picMkLst>
        </pc:picChg>
      </pc:sldChg>
      <pc:sldChg chg="new del">
        <pc:chgData name="Kees Meulendijks" userId="ed72235d-632d-4eda-95ef-1a60bcc8250b" providerId="ADAL" clId="{7D98A692-7FA3-4F44-BEFD-12D932982EBB}" dt="2020-10-19T13:57:12.659" v="3699" actId="680"/>
        <pc:sldMkLst>
          <pc:docMk/>
          <pc:sldMk cId="2195547960" sldId="295"/>
        </pc:sldMkLst>
      </pc:sldChg>
      <pc:sldChg chg="addSp delSp modSp mod delAnim modAnim">
        <pc:chgData name="Kees Meulendijks" userId="ed72235d-632d-4eda-95ef-1a60bcc8250b" providerId="ADAL" clId="{7D98A692-7FA3-4F44-BEFD-12D932982EBB}" dt="2020-10-26T13:23:18.742" v="4184" actId="22"/>
        <pc:sldMkLst>
          <pc:docMk/>
          <pc:sldMk cId="2715177647" sldId="296"/>
        </pc:sldMkLst>
        <pc:spChg chg="add">
          <ac:chgData name="Kees Meulendijks" userId="ed72235d-632d-4eda-95ef-1a60bcc8250b" providerId="ADAL" clId="{7D98A692-7FA3-4F44-BEFD-12D932982EBB}" dt="2020-10-26T13:23:18.742" v="4184" actId="22"/>
          <ac:spMkLst>
            <pc:docMk/>
            <pc:sldMk cId="2715177647" sldId="296"/>
            <ac:spMk id="2" creationId="{CECF75FF-8380-4A66-895C-3A4004E07F0E}"/>
          </ac:spMkLst>
        </pc:spChg>
        <pc:spChg chg="mod">
          <ac:chgData name="Kees Meulendijks" userId="ed72235d-632d-4eda-95ef-1a60bcc8250b" providerId="ADAL" clId="{7D98A692-7FA3-4F44-BEFD-12D932982EBB}" dt="2020-10-19T13:59:43.581" v="3845" actId="1076"/>
          <ac:spMkLst>
            <pc:docMk/>
            <pc:sldMk cId="2715177647" sldId="296"/>
            <ac:spMk id="4" creationId="{59ECC660-5D89-4C70-BD3F-DE8977105AD6}"/>
          </ac:spMkLst>
        </pc:spChg>
        <pc:spChg chg="del mod">
          <ac:chgData name="Kees Meulendijks" userId="ed72235d-632d-4eda-95ef-1a60bcc8250b" providerId="ADAL" clId="{7D98A692-7FA3-4F44-BEFD-12D932982EBB}" dt="2020-10-19T14:01:27.572" v="3904"/>
          <ac:spMkLst>
            <pc:docMk/>
            <pc:sldMk cId="2715177647" sldId="296"/>
            <ac:spMk id="6" creationId="{94E384B6-944A-4BE6-B2F0-6042B2DDF039}"/>
          </ac:spMkLst>
        </pc:spChg>
        <pc:spChg chg="add mod">
          <ac:chgData name="Kees Meulendijks" userId="ed72235d-632d-4eda-95ef-1a60bcc8250b" providerId="ADAL" clId="{7D98A692-7FA3-4F44-BEFD-12D932982EBB}" dt="2020-10-19T14:38:26.531" v="4040" actId="688"/>
          <ac:spMkLst>
            <pc:docMk/>
            <pc:sldMk cId="2715177647" sldId="296"/>
            <ac:spMk id="73" creationId="{B2CF7378-D95C-4689-B280-C34ECBDA28AE}"/>
          </ac:spMkLst>
        </pc:spChg>
        <pc:picChg chg="add">
          <ac:chgData name="Kees Meulendijks" userId="ed72235d-632d-4eda-95ef-1a60bcc8250b" providerId="ADAL" clId="{7D98A692-7FA3-4F44-BEFD-12D932982EBB}" dt="2020-10-26T13:23:18.742" v="4184" actId="22"/>
          <ac:picMkLst>
            <pc:docMk/>
            <pc:sldMk cId="2715177647" sldId="296"/>
            <ac:picMk id="3" creationId="{CC1EFA0F-42F2-4415-92E4-7AB8D6D85BEF}"/>
          </ac:picMkLst>
        </pc:picChg>
      </pc:sldChg>
      <pc:sldChg chg="add del setBg">
        <pc:chgData name="Kees Meulendijks" userId="ed72235d-632d-4eda-95ef-1a60bcc8250b" providerId="ADAL" clId="{7D98A692-7FA3-4F44-BEFD-12D932982EBB}" dt="2020-10-19T13:58:04.426" v="3787"/>
        <pc:sldMkLst>
          <pc:docMk/>
          <pc:sldMk cId="3389775143" sldId="296"/>
        </pc:sldMkLst>
      </pc:sldChg>
    </pc:docChg>
  </pc:docChgLst>
  <pc:docChgLst>
    <pc:chgData name="Floor Pullen" userId="S::fpullen@obgz.nl::e9159844-69fb-4c6c-b394-29c86564cc7c" providerId="AD" clId="Web-{04461C74-A1A5-42E8-B0C1-D2193F8AC426}"/>
    <pc:docChg chg="modSld">
      <pc:chgData name="Floor Pullen" userId="S::fpullen@obgz.nl::e9159844-69fb-4c6c-b394-29c86564cc7c" providerId="AD" clId="Web-{04461C74-A1A5-42E8-B0C1-D2193F8AC426}" dt="2020-10-21T09:19:44.099" v="5" actId="20577"/>
      <pc:docMkLst>
        <pc:docMk/>
      </pc:docMkLst>
      <pc:sldChg chg="modSp">
        <pc:chgData name="Floor Pullen" userId="S::fpullen@obgz.nl::e9159844-69fb-4c6c-b394-29c86564cc7c" providerId="AD" clId="Web-{04461C74-A1A5-42E8-B0C1-D2193F8AC426}" dt="2020-10-21T09:19:41.536" v="3" actId="20577"/>
        <pc:sldMkLst>
          <pc:docMk/>
          <pc:sldMk cId="850076378" sldId="273"/>
        </pc:sldMkLst>
        <pc:spChg chg="mod">
          <ac:chgData name="Floor Pullen" userId="S::fpullen@obgz.nl::e9159844-69fb-4c6c-b394-29c86564cc7c" providerId="AD" clId="Web-{04461C74-A1A5-42E8-B0C1-D2193F8AC426}" dt="2020-10-21T09:19:41.536" v="3" actId="20577"/>
          <ac:spMkLst>
            <pc:docMk/>
            <pc:sldMk cId="850076378" sldId="273"/>
            <ac:spMk id="101" creationId="{B863C302-FE18-4719-BA9E-7DD51387FFB4}"/>
          </ac:spMkLst>
        </pc:spChg>
      </pc:sldChg>
    </pc:docChg>
  </pc:docChgLst>
  <pc:docChgLst>
    <pc:chgData name="Kees Meulendijks" userId="ed72235d-632d-4eda-95ef-1a60bcc8250b" providerId="ADAL" clId="{34E2A30B-E56B-4FFD-9E75-1ABB1D467044}"/>
    <pc:docChg chg="undo custSel addSld delSld modSld">
      <pc:chgData name="Kees Meulendijks" userId="ed72235d-632d-4eda-95ef-1a60bcc8250b" providerId="ADAL" clId="{34E2A30B-E56B-4FFD-9E75-1ABB1D467044}" dt="2020-10-27T16:02:55.794" v="1341" actId="1076"/>
      <pc:docMkLst>
        <pc:docMk/>
      </pc:docMkLst>
      <pc:sldChg chg="addSp delSp modSp mod">
        <pc:chgData name="Kees Meulendijks" userId="ed72235d-632d-4eda-95ef-1a60bcc8250b" providerId="ADAL" clId="{34E2A30B-E56B-4FFD-9E75-1ABB1D467044}" dt="2020-10-27T16:02:55.794" v="1341" actId="1076"/>
        <pc:sldMkLst>
          <pc:docMk/>
          <pc:sldMk cId="2688260079" sldId="256"/>
        </pc:sldMkLst>
        <pc:spChg chg="mod">
          <ac:chgData name="Kees Meulendijks" userId="ed72235d-632d-4eda-95ef-1a60bcc8250b" providerId="ADAL" clId="{34E2A30B-E56B-4FFD-9E75-1ABB1D467044}" dt="2020-10-27T15:49:37.727" v="1286" actId="1076"/>
          <ac:spMkLst>
            <pc:docMk/>
            <pc:sldMk cId="2688260079" sldId="256"/>
            <ac:spMk id="8" creationId="{2E9AA895-8044-4715-8826-8EE95D0E2BEE}"/>
          </ac:spMkLst>
        </pc:spChg>
        <pc:spChg chg="mod">
          <ac:chgData name="Kees Meulendijks" userId="ed72235d-632d-4eda-95ef-1a60bcc8250b" providerId="ADAL" clId="{34E2A30B-E56B-4FFD-9E75-1ABB1D467044}" dt="2020-10-27T16:02:48.299" v="1339" actId="1076"/>
          <ac:spMkLst>
            <pc:docMk/>
            <pc:sldMk cId="2688260079" sldId="256"/>
            <ac:spMk id="9" creationId="{42B3A0ED-E486-42CB-83B5-03527B766970}"/>
          </ac:spMkLst>
        </pc:spChg>
        <pc:spChg chg="mod ord">
          <ac:chgData name="Kees Meulendijks" userId="ed72235d-632d-4eda-95ef-1a60bcc8250b" providerId="ADAL" clId="{34E2A30B-E56B-4FFD-9E75-1ABB1D467044}" dt="2020-10-27T16:02:55.794" v="1341" actId="1076"/>
          <ac:spMkLst>
            <pc:docMk/>
            <pc:sldMk cId="2688260079" sldId="256"/>
            <ac:spMk id="10" creationId="{76D8C3B9-EAA3-45FF-9454-0A08AD85AD18}"/>
          </ac:spMkLst>
        </pc:spChg>
        <pc:spChg chg="mod">
          <ac:chgData name="Kees Meulendijks" userId="ed72235d-632d-4eda-95ef-1a60bcc8250b" providerId="ADAL" clId="{34E2A30B-E56B-4FFD-9E75-1ABB1D467044}" dt="2020-10-27T16:02:52.042" v="1340" actId="1076"/>
          <ac:spMkLst>
            <pc:docMk/>
            <pc:sldMk cId="2688260079" sldId="256"/>
            <ac:spMk id="12" creationId="{6DE18D20-410C-403A-8465-886233765BA2}"/>
          </ac:spMkLst>
        </pc:spChg>
        <pc:picChg chg="del">
          <ac:chgData name="Kees Meulendijks" userId="ed72235d-632d-4eda-95ef-1a60bcc8250b" providerId="ADAL" clId="{34E2A30B-E56B-4FFD-9E75-1ABB1D467044}" dt="2020-10-16T11:53:38.146" v="6"/>
          <ac:picMkLst>
            <pc:docMk/>
            <pc:sldMk cId="2688260079" sldId="256"/>
            <ac:picMk id="81" creationId="{7C052A02-8A25-4AD2-A647-3D73B1B24C9B}"/>
          </ac:picMkLst>
        </pc:picChg>
        <pc:picChg chg="add mod">
          <ac:chgData name="Kees Meulendijks" userId="ed72235d-632d-4eda-95ef-1a60bcc8250b" providerId="ADAL" clId="{34E2A30B-E56B-4FFD-9E75-1ABB1D467044}" dt="2020-10-16T12:46:55.193" v="584" actId="1076"/>
          <ac:picMkLst>
            <pc:docMk/>
            <pc:sldMk cId="2688260079" sldId="256"/>
            <ac:picMk id="82" creationId="{5AF03422-FDD6-44A0-9E4F-DE2243CC07C1}"/>
          </ac:picMkLst>
        </pc:picChg>
      </pc:sldChg>
      <pc:sldChg chg="addSp delSp modSp mod modAnim">
        <pc:chgData name="Kees Meulendijks" userId="ed72235d-632d-4eda-95ef-1a60bcc8250b" providerId="ADAL" clId="{34E2A30B-E56B-4FFD-9E75-1ABB1D467044}" dt="2020-10-27T16:02:19.322" v="1332" actId="1076"/>
        <pc:sldMkLst>
          <pc:docMk/>
          <pc:sldMk cId="258619141" sldId="257"/>
        </pc:sldMkLst>
        <pc:spChg chg="add del mod">
          <ac:chgData name="Kees Meulendijks" userId="ed72235d-632d-4eda-95ef-1a60bcc8250b" providerId="ADAL" clId="{34E2A30B-E56B-4FFD-9E75-1ABB1D467044}" dt="2020-10-16T12:11:58.528" v="93" actId="478"/>
          <ac:spMkLst>
            <pc:docMk/>
            <pc:sldMk cId="258619141" sldId="257"/>
            <ac:spMk id="3" creationId="{3B5F9102-C664-4B62-9702-F9DE6793AAF8}"/>
          </ac:spMkLst>
        </pc:spChg>
        <pc:spChg chg="add mod">
          <ac:chgData name="Kees Meulendijks" userId="ed72235d-632d-4eda-95ef-1a60bcc8250b" providerId="ADAL" clId="{34E2A30B-E56B-4FFD-9E75-1ABB1D467044}" dt="2020-10-27T15:51:50.556" v="1324" actId="688"/>
          <ac:spMkLst>
            <pc:docMk/>
            <pc:sldMk cId="258619141" sldId="257"/>
            <ac:spMk id="4" creationId="{59ECC660-5D89-4C70-BD3F-DE8977105AD6}"/>
          </ac:spMkLst>
        </pc:spChg>
        <pc:spChg chg="add mod ord">
          <ac:chgData name="Kees Meulendijks" userId="ed72235d-632d-4eda-95ef-1a60bcc8250b" providerId="ADAL" clId="{34E2A30B-E56B-4FFD-9E75-1ABB1D467044}" dt="2020-10-16T12:13:06.188" v="104" actId="171"/>
          <ac:spMkLst>
            <pc:docMk/>
            <pc:sldMk cId="258619141" sldId="257"/>
            <ac:spMk id="5" creationId="{8FF532D6-A534-45D0-B719-7AA74B6D810C}"/>
          </ac:spMkLst>
        </pc:spChg>
        <pc:spChg chg="add mod">
          <ac:chgData name="Kees Meulendijks" userId="ed72235d-632d-4eda-95ef-1a60bcc8250b" providerId="ADAL" clId="{34E2A30B-E56B-4FFD-9E75-1ABB1D467044}" dt="2020-10-27T15:51:36.086" v="1322" actId="688"/>
          <ac:spMkLst>
            <pc:docMk/>
            <pc:sldMk cId="258619141" sldId="257"/>
            <ac:spMk id="6" creationId="{94E384B6-944A-4BE6-B2F0-6042B2DDF039}"/>
          </ac:spMkLst>
        </pc:spChg>
        <pc:spChg chg="add mod ord">
          <ac:chgData name="Kees Meulendijks" userId="ed72235d-632d-4eda-95ef-1a60bcc8250b" providerId="ADAL" clId="{34E2A30B-E56B-4FFD-9E75-1ABB1D467044}" dt="2020-10-16T12:14:23.654" v="164" actId="171"/>
          <ac:spMkLst>
            <pc:docMk/>
            <pc:sldMk cId="258619141" sldId="257"/>
            <ac:spMk id="7" creationId="{76E723CA-CEE4-4CB4-A3DE-02FEBB2EC08F}"/>
          </ac:spMkLst>
        </pc:spChg>
        <pc:spChg chg="mod">
          <ac:chgData name="Kees Meulendijks" userId="ed72235d-632d-4eda-95ef-1a60bcc8250b" providerId="ADAL" clId="{34E2A30B-E56B-4FFD-9E75-1ABB1D467044}" dt="2020-10-27T16:02:19.322" v="1332" actId="1076"/>
          <ac:spMkLst>
            <pc:docMk/>
            <pc:sldMk cId="258619141" sldId="257"/>
            <ac:spMk id="9" creationId="{42B3A0ED-E486-42CB-83B5-03527B766970}"/>
          </ac:spMkLst>
        </pc:spChg>
        <pc:spChg chg="del">
          <ac:chgData name="Kees Meulendijks" userId="ed72235d-632d-4eda-95ef-1a60bcc8250b" providerId="ADAL" clId="{34E2A30B-E56B-4FFD-9E75-1ABB1D467044}" dt="2020-10-16T11:55:27.513" v="16" actId="478"/>
          <ac:spMkLst>
            <pc:docMk/>
            <pc:sldMk cId="258619141" sldId="257"/>
            <ac:spMk id="10" creationId="{76D8C3B9-EAA3-45FF-9454-0A08AD85AD18}"/>
          </ac:spMkLst>
        </pc:spChg>
        <pc:spChg chg="del">
          <ac:chgData name="Kees Meulendijks" userId="ed72235d-632d-4eda-95ef-1a60bcc8250b" providerId="ADAL" clId="{34E2A30B-E56B-4FFD-9E75-1ABB1D467044}" dt="2020-10-16T11:55:31.137" v="17" actId="478"/>
          <ac:spMkLst>
            <pc:docMk/>
            <pc:sldMk cId="258619141" sldId="257"/>
            <ac:spMk id="12" creationId="{6DE18D20-410C-403A-8465-886233765BA2}"/>
          </ac:spMkLst>
        </pc:spChg>
        <pc:picChg chg="del">
          <ac:chgData name="Kees Meulendijks" userId="ed72235d-632d-4eda-95ef-1a60bcc8250b" providerId="ADAL" clId="{34E2A30B-E56B-4FFD-9E75-1ABB1D467044}" dt="2020-10-16T11:54:00.732" v="12" actId="478"/>
          <ac:picMkLst>
            <pc:docMk/>
            <pc:sldMk cId="258619141" sldId="257"/>
            <ac:picMk id="78" creationId="{6B2C33FD-71A6-459D-9A2A-86F72673990C}"/>
          </ac:picMkLst>
        </pc:picChg>
        <pc:picChg chg="mod">
          <ac:chgData name="Kees Meulendijks" userId="ed72235d-632d-4eda-95ef-1a60bcc8250b" providerId="ADAL" clId="{34E2A30B-E56B-4FFD-9E75-1ABB1D467044}" dt="2020-10-16T12:10:26.492" v="41" actId="1076"/>
          <ac:picMkLst>
            <pc:docMk/>
            <pc:sldMk cId="258619141" sldId="257"/>
            <ac:picMk id="80" creationId="{9B4CD53F-21F8-4258-A18F-D4B6552134BF}"/>
          </ac:picMkLst>
        </pc:picChg>
        <pc:picChg chg="del">
          <ac:chgData name="Kees Meulendijks" userId="ed72235d-632d-4eda-95ef-1a60bcc8250b" providerId="ADAL" clId="{34E2A30B-E56B-4FFD-9E75-1ABB1D467044}" dt="2020-10-16T11:54:00.463" v="11" actId="478"/>
          <ac:picMkLst>
            <pc:docMk/>
            <pc:sldMk cId="258619141" sldId="257"/>
            <ac:picMk id="1028" creationId="{E0DA8873-B51B-4A98-A354-F3357B658842}"/>
          </ac:picMkLst>
        </pc:picChg>
        <pc:picChg chg="del">
          <ac:chgData name="Kees Meulendijks" userId="ed72235d-632d-4eda-95ef-1a60bcc8250b" providerId="ADAL" clId="{34E2A30B-E56B-4FFD-9E75-1ABB1D467044}" dt="2020-10-16T11:53:57.268" v="7" actId="478"/>
          <ac:picMkLst>
            <pc:docMk/>
            <pc:sldMk cId="258619141" sldId="257"/>
            <ac:picMk id="1030" creationId="{07AFBDE5-72E6-49B1-9103-06BDF5D832C9}"/>
          </ac:picMkLst>
        </pc:picChg>
        <pc:picChg chg="del">
          <ac:chgData name="Kees Meulendijks" userId="ed72235d-632d-4eda-95ef-1a60bcc8250b" providerId="ADAL" clId="{34E2A30B-E56B-4FFD-9E75-1ABB1D467044}" dt="2020-10-16T11:53:59.486" v="10" actId="478"/>
          <ac:picMkLst>
            <pc:docMk/>
            <pc:sldMk cId="258619141" sldId="257"/>
            <ac:picMk id="1032" creationId="{23AC9E80-77C0-4860-9569-CBA00A09DCD4}"/>
          </ac:picMkLst>
        </pc:picChg>
        <pc:picChg chg="del">
          <ac:chgData name="Kees Meulendijks" userId="ed72235d-632d-4eda-95ef-1a60bcc8250b" providerId="ADAL" clId="{34E2A30B-E56B-4FFD-9E75-1ABB1D467044}" dt="2020-10-16T11:53:57.268" v="7" actId="478"/>
          <ac:picMkLst>
            <pc:docMk/>
            <pc:sldMk cId="258619141" sldId="257"/>
            <ac:picMk id="1034" creationId="{AC2C871C-B9DC-47CB-A42A-116E7429B667}"/>
          </ac:picMkLst>
        </pc:picChg>
        <pc:picChg chg="del">
          <ac:chgData name="Kees Meulendijks" userId="ed72235d-632d-4eda-95ef-1a60bcc8250b" providerId="ADAL" clId="{34E2A30B-E56B-4FFD-9E75-1ABB1D467044}" dt="2020-10-16T11:53:58.791" v="9" actId="478"/>
          <ac:picMkLst>
            <pc:docMk/>
            <pc:sldMk cId="258619141" sldId="257"/>
            <ac:picMk id="1036" creationId="{89D25281-BE51-4928-B581-CCE7DA7A5C17}"/>
          </ac:picMkLst>
        </pc:picChg>
        <pc:picChg chg="del">
          <ac:chgData name="Kees Meulendijks" userId="ed72235d-632d-4eda-95ef-1a60bcc8250b" providerId="ADAL" clId="{34E2A30B-E56B-4FFD-9E75-1ABB1D467044}" dt="2020-10-16T11:53:57.268" v="7" actId="478"/>
          <ac:picMkLst>
            <pc:docMk/>
            <pc:sldMk cId="258619141" sldId="257"/>
            <ac:picMk id="1038" creationId="{F502DD89-DC0A-41BC-BAF4-14F581A05B2F}"/>
          </ac:picMkLst>
        </pc:picChg>
        <pc:picChg chg="del">
          <ac:chgData name="Kees Meulendijks" userId="ed72235d-632d-4eda-95ef-1a60bcc8250b" providerId="ADAL" clId="{34E2A30B-E56B-4FFD-9E75-1ABB1D467044}" dt="2020-10-16T11:53:58.441" v="8" actId="478"/>
          <ac:picMkLst>
            <pc:docMk/>
            <pc:sldMk cId="258619141" sldId="257"/>
            <ac:picMk id="1040" creationId="{A673E6DB-9A85-4E98-85CA-D9C2208704C5}"/>
          </ac:picMkLst>
        </pc:picChg>
        <pc:cxnChg chg="del">
          <ac:chgData name="Kees Meulendijks" userId="ed72235d-632d-4eda-95ef-1a60bcc8250b" providerId="ADAL" clId="{34E2A30B-E56B-4FFD-9E75-1ABB1D467044}" dt="2020-10-16T11:53:57.268" v="7" actId="478"/>
          <ac:cxnSpMkLst>
            <pc:docMk/>
            <pc:sldMk cId="258619141" sldId="257"/>
            <ac:cxnSpMk id="38" creationId="{862A7136-383D-4BFA-95E9-E9EDF1D8A305}"/>
          </ac:cxnSpMkLst>
        </pc:cxnChg>
        <pc:cxnChg chg="del">
          <ac:chgData name="Kees Meulendijks" userId="ed72235d-632d-4eda-95ef-1a60bcc8250b" providerId="ADAL" clId="{34E2A30B-E56B-4FFD-9E75-1ABB1D467044}" dt="2020-10-16T11:53:57.268" v="7" actId="478"/>
          <ac:cxnSpMkLst>
            <pc:docMk/>
            <pc:sldMk cId="258619141" sldId="257"/>
            <ac:cxnSpMk id="41" creationId="{0F401A78-A8D2-41A6-A223-899F138538E2}"/>
          </ac:cxnSpMkLst>
        </pc:cxnChg>
        <pc:cxnChg chg="add mod">
          <ac:chgData name="Kees Meulendijks" userId="ed72235d-632d-4eda-95ef-1a60bcc8250b" providerId="ADAL" clId="{34E2A30B-E56B-4FFD-9E75-1ABB1D467044}" dt="2020-10-16T11:54:14.234" v="13" actId="571"/>
          <ac:cxnSpMkLst>
            <pc:docMk/>
            <pc:sldMk cId="258619141" sldId="257"/>
            <ac:cxnSpMk id="71" creationId="{D64EBFEF-F516-4F1B-B017-2F5DEBCF384C}"/>
          </ac:cxnSpMkLst>
        </pc:cxnChg>
        <pc:cxnChg chg="add mod">
          <ac:chgData name="Kees Meulendijks" userId="ed72235d-632d-4eda-95ef-1a60bcc8250b" providerId="ADAL" clId="{34E2A30B-E56B-4FFD-9E75-1ABB1D467044}" dt="2020-10-16T11:54:14.234" v="13" actId="571"/>
          <ac:cxnSpMkLst>
            <pc:docMk/>
            <pc:sldMk cId="258619141" sldId="257"/>
            <ac:cxnSpMk id="72" creationId="{A67325B2-0DF8-4E28-9230-9DF568171323}"/>
          </ac:cxnSpMkLst>
        </pc:cxnChg>
        <pc:cxnChg chg="del">
          <ac:chgData name="Kees Meulendijks" userId="ed72235d-632d-4eda-95ef-1a60bcc8250b" providerId="ADAL" clId="{34E2A30B-E56B-4FFD-9E75-1ABB1D467044}" dt="2020-10-16T11:53:57.268" v="7" actId="478"/>
          <ac:cxnSpMkLst>
            <pc:docMk/>
            <pc:sldMk cId="258619141" sldId="257"/>
            <ac:cxnSpMk id="73" creationId="{8BFC1622-1AAF-408E-B722-68D0C9975331}"/>
          </ac:cxnSpMkLst>
        </pc:cxnChg>
        <pc:cxnChg chg="add del mod">
          <ac:chgData name="Kees Meulendijks" userId="ed72235d-632d-4eda-95ef-1a60bcc8250b" providerId="ADAL" clId="{34E2A30B-E56B-4FFD-9E75-1ABB1D467044}" dt="2020-10-16T11:54:16.996" v="14" actId="478"/>
          <ac:cxnSpMkLst>
            <pc:docMk/>
            <pc:sldMk cId="258619141" sldId="257"/>
            <ac:cxnSpMk id="74" creationId="{753A61B4-7B59-4BC8-96B2-D7E4DD79F836}"/>
          </ac:cxnSpMkLst>
        </pc:cxnChg>
        <pc:cxnChg chg="add mod">
          <ac:chgData name="Kees Meulendijks" userId="ed72235d-632d-4eda-95ef-1a60bcc8250b" providerId="ADAL" clId="{34E2A30B-E56B-4FFD-9E75-1ABB1D467044}" dt="2020-10-16T11:54:20.932" v="15" actId="14100"/>
          <ac:cxnSpMkLst>
            <pc:docMk/>
            <pc:sldMk cId="258619141" sldId="257"/>
            <ac:cxnSpMk id="75" creationId="{36689C44-62AD-427D-9CF4-9175D2002B44}"/>
          </ac:cxnSpMkLst>
        </pc:cxnChg>
      </pc:sldChg>
      <pc:sldChg chg="new del">
        <pc:chgData name="Kees Meulendijks" userId="ed72235d-632d-4eda-95ef-1a60bcc8250b" providerId="ADAL" clId="{34E2A30B-E56B-4FFD-9E75-1ABB1D467044}" dt="2020-10-16T11:53:32.839" v="5" actId="47"/>
        <pc:sldMkLst>
          <pc:docMk/>
          <pc:sldMk cId="281721125" sldId="257"/>
        </pc:sldMkLst>
      </pc:sldChg>
      <pc:sldChg chg="add del setBg">
        <pc:chgData name="Kees Meulendijks" userId="ed72235d-632d-4eda-95ef-1a60bcc8250b" providerId="ADAL" clId="{34E2A30B-E56B-4FFD-9E75-1ABB1D467044}" dt="2020-10-16T12:16:32.421" v="172"/>
        <pc:sldMkLst>
          <pc:docMk/>
          <pc:sldMk cId="1276655603" sldId="258"/>
        </pc:sldMkLst>
      </pc:sldChg>
      <pc:sldChg chg="new del">
        <pc:chgData name="Kees Meulendijks" userId="ed72235d-632d-4eda-95ef-1a60bcc8250b" providerId="ADAL" clId="{34E2A30B-E56B-4FFD-9E75-1ABB1D467044}" dt="2020-10-16T11:53:32.016" v="4" actId="47"/>
        <pc:sldMkLst>
          <pc:docMk/>
          <pc:sldMk cId="1764154829" sldId="258"/>
        </pc:sldMkLst>
      </pc:sldChg>
      <pc:sldChg chg="addSp delSp modSp mod modTransition delAnim">
        <pc:chgData name="Kees Meulendijks" userId="ed72235d-632d-4eda-95ef-1a60bcc8250b" providerId="ADAL" clId="{34E2A30B-E56B-4FFD-9E75-1ABB1D467044}" dt="2020-10-27T16:02:07.284" v="1330" actId="1076"/>
        <pc:sldMkLst>
          <pc:docMk/>
          <pc:sldMk cId="2273393566" sldId="258"/>
        </pc:sldMkLst>
        <pc:spChg chg="add mod ord">
          <ac:chgData name="Kees Meulendijks" userId="ed72235d-632d-4eda-95ef-1a60bcc8250b" providerId="ADAL" clId="{34E2A30B-E56B-4FFD-9E75-1ABB1D467044}" dt="2020-10-16T12:30:07.209" v="211" actId="166"/>
          <ac:spMkLst>
            <pc:docMk/>
            <pc:sldMk cId="2273393566" sldId="258"/>
            <ac:spMk id="3" creationId="{5FAD24A6-1F8B-4A8C-8113-547D5EC6CA8F}"/>
          </ac:spMkLst>
        </pc:spChg>
        <pc:spChg chg="del">
          <ac:chgData name="Kees Meulendijks" userId="ed72235d-632d-4eda-95ef-1a60bcc8250b" providerId="ADAL" clId="{34E2A30B-E56B-4FFD-9E75-1ABB1D467044}" dt="2020-10-16T12:16:42.396" v="175" actId="478"/>
          <ac:spMkLst>
            <pc:docMk/>
            <pc:sldMk cId="2273393566" sldId="258"/>
            <ac:spMk id="4" creationId="{59ECC660-5D89-4C70-BD3F-DE8977105AD6}"/>
          </ac:spMkLst>
        </pc:spChg>
        <pc:spChg chg="del">
          <ac:chgData name="Kees Meulendijks" userId="ed72235d-632d-4eda-95ef-1a60bcc8250b" providerId="ADAL" clId="{34E2A30B-E56B-4FFD-9E75-1ABB1D467044}" dt="2020-10-16T12:16:43.109" v="176" actId="478"/>
          <ac:spMkLst>
            <pc:docMk/>
            <pc:sldMk cId="2273393566" sldId="258"/>
            <ac:spMk id="5" creationId="{8FF532D6-A534-45D0-B719-7AA74B6D810C}"/>
          </ac:spMkLst>
        </pc:spChg>
        <pc:spChg chg="del">
          <ac:chgData name="Kees Meulendijks" userId="ed72235d-632d-4eda-95ef-1a60bcc8250b" providerId="ADAL" clId="{34E2A30B-E56B-4FFD-9E75-1ABB1D467044}" dt="2020-10-16T12:16:39.690" v="173" actId="478"/>
          <ac:spMkLst>
            <pc:docMk/>
            <pc:sldMk cId="2273393566" sldId="258"/>
            <ac:spMk id="6" creationId="{94E384B6-944A-4BE6-B2F0-6042B2DDF039}"/>
          </ac:spMkLst>
        </pc:spChg>
        <pc:spChg chg="add del">
          <ac:chgData name="Kees Meulendijks" userId="ed72235d-632d-4eda-95ef-1a60bcc8250b" providerId="ADAL" clId="{34E2A30B-E56B-4FFD-9E75-1ABB1D467044}" dt="2020-10-27T15:50:19.013" v="1303" actId="22"/>
          <ac:spMkLst>
            <pc:docMk/>
            <pc:sldMk cId="2273393566" sldId="258"/>
            <ac:spMk id="6" creationId="{C8AD607C-8983-40BC-A240-CA8F8785586E}"/>
          </ac:spMkLst>
        </pc:spChg>
        <pc:spChg chg="add mod">
          <ac:chgData name="Kees Meulendijks" userId="ed72235d-632d-4eda-95ef-1a60bcc8250b" providerId="ADAL" clId="{34E2A30B-E56B-4FFD-9E75-1ABB1D467044}" dt="2020-10-27T16:02:07.284" v="1330" actId="1076"/>
          <ac:spMkLst>
            <pc:docMk/>
            <pc:sldMk cId="2273393566" sldId="258"/>
            <ac:spMk id="7" creationId="{72E9F578-5658-46A4-81CE-1FCE1FFE86A9}"/>
          </ac:spMkLst>
        </pc:spChg>
        <pc:spChg chg="del">
          <ac:chgData name="Kees Meulendijks" userId="ed72235d-632d-4eda-95ef-1a60bcc8250b" providerId="ADAL" clId="{34E2A30B-E56B-4FFD-9E75-1ABB1D467044}" dt="2020-10-16T12:16:40.928" v="174" actId="478"/>
          <ac:spMkLst>
            <pc:docMk/>
            <pc:sldMk cId="2273393566" sldId="258"/>
            <ac:spMk id="7" creationId="{76E723CA-CEE4-4CB4-A3DE-02FEBB2EC08F}"/>
          </ac:spMkLst>
        </pc:spChg>
        <pc:spChg chg="mod">
          <ac:chgData name="Kees Meulendijks" userId="ed72235d-632d-4eda-95ef-1a60bcc8250b" providerId="ADAL" clId="{34E2A30B-E56B-4FFD-9E75-1ABB1D467044}" dt="2020-10-16T12:31:23.665" v="359" actId="1076"/>
          <ac:spMkLst>
            <pc:docMk/>
            <pc:sldMk cId="2273393566" sldId="258"/>
            <ac:spMk id="8" creationId="{2E9AA895-8044-4715-8826-8EE95D0E2BEE}"/>
          </ac:spMkLst>
        </pc:spChg>
        <pc:spChg chg="del mod">
          <ac:chgData name="Kees Meulendijks" userId="ed72235d-632d-4eda-95ef-1a60bcc8250b" providerId="ADAL" clId="{34E2A30B-E56B-4FFD-9E75-1ABB1D467044}" dt="2020-10-27T15:51:19.943" v="1320"/>
          <ac:spMkLst>
            <pc:docMk/>
            <pc:sldMk cId="2273393566" sldId="258"/>
            <ac:spMk id="9" creationId="{42B3A0ED-E486-42CB-83B5-03527B766970}"/>
          </ac:spMkLst>
        </pc:spChg>
        <pc:spChg chg="add mod">
          <ac:chgData name="Kees Meulendijks" userId="ed72235d-632d-4eda-95ef-1a60bcc8250b" providerId="ADAL" clId="{34E2A30B-E56B-4FFD-9E75-1ABB1D467044}" dt="2020-10-27T16:01:46.020" v="1326" actId="1076"/>
          <ac:spMkLst>
            <pc:docMk/>
            <pc:sldMk cId="2273393566" sldId="258"/>
            <ac:spMk id="10" creationId="{3849B0BF-5CFC-46CD-98D6-ACB77A43288D}"/>
          </ac:spMkLst>
        </pc:spChg>
        <pc:spChg chg="add mod">
          <ac:chgData name="Kees Meulendijks" userId="ed72235d-632d-4eda-95ef-1a60bcc8250b" providerId="ADAL" clId="{34E2A30B-E56B-4FFD-9E75-1ABB1D467044}" dt="2020-10-16T12:31:59.411" v="365" actId="1076"/>
          <ac:spMkLst>
            <pc:docMk/>
            <pc:sldMk cId="2273393566" sldId="258"/>
            <ac:spMk id="76" creationId="{32D77EDF-A673-4149-BEE0-60389A894953}"/>
          </ac:spMkLst>
        </pc:spChg>
        <pc:spChg chg="mod">
          <ac:chgData name="Kees Meulendijks" userId="ed72235d-632d-4eda-95ef-1a60bcc8250b" providerId="ADAL" clId="{34E2A30B-E56B-4FFD-9E75-1ABB1D467044}" dt="2020-10-27T16:01:56.604" v="1328" actId="1076"/>
          <ac:spMkLst>
            <pc:docMk/>
            <pc:sldMk cId="2273393566" sldId="258"/>
            <ac:spMk id="77" creationId="{5AA6E557-8A2A-4521-BCBE-6B2C06460B90}"/>
          </ac:spMkLst>
        </pc:spChg>
        <pc:picChg chg="add mod modCrop">
          <ac:chgData name="Kees Meulendijks" userId="ed72235d-632d-4eda-95ef-1a60bcc8250b" providerId="ADAL" clId="{34E2A30B-E56B-4FFD-9E75-1ABB1D467044}" dt="2020-10-16T12:30:15.548" v="214" actId="1076"/>
          <ac:picMkLst>
            <pc:docMk/>
            <pc:sldMk cId="2273393566" sldId="258"/>
            <ac:picMk id="2" creationId="{461A14E7-0D3F-47B6-AAD8-54369D1B62C3}"/>
          </ac:picMkLst>
        </pc:picChg>
        <pc:picChg chg="mod ord modCrop">
          <ac:chgData name="Kees Meulendijks" userId="ed72235d-632d-4eda-95ef-1a60bcc8250b" providerId="ADAL" clId="{34E2A30B-E56B-4FFD-9E75-1ABB1D467044}" dt="2020-10-16T12:30:00.716" v="207" actId="1076"/>
          <ac:picMkLst>
            <pc:docMk/>
            <pc:sldMk cId="2273393566" sldId="258"/>
            <ac:picMk id="80" creationId="{9B4CD53F-21F8-4258-A18F-D4B6552134BF}"/>
          </ac:picMkLst>
        </pc:picChg>
      </pc:sldChg>
      <pc:sldChg chg="add del setBg">
        <pc:chgData name="Kees Meulendijks" userId="ed72235d-632d-4eda-95ef-1a60bcc8250b" providerId="ADAL" clId="{34E2A30B-E56B-4FFD-9E75-1ABB1D467044}" dt="2020-10-16T12:32:21.583" v="367"/>
        <pc:sldMkLst>
          <pc:docMk/>
          <pc:sldMk cId="241444941" sldId="259"/>
        </pc:sldMkLst>
      </pc:sldChg>
      <pc:sldChg chg="add del setBg">
        <pc:chgData name="Kees Meulendijks" userId="ed72235d-632d-4eda-95ef-1a60bcc8250b" providerId="ADAL" clId="{34E2A30B-E56B-4FFD-9E75-1ABB1D467044}" dt="2020-10-16T11:53:30.170" v="3"/>
        <pc:sldMkLst>
          <pc:docMk/>
          <pc:sldMk cId="1280713526" sldId="259"/>
        </pc:sldMkLst>
      </pc:sldChg>
      <pc:sldChg chg="addSp delSp modSp mod modTransition">
        <pc:chgData name="Kees Meulendijks" userId="ed72235d-632d-4eda-95ef-1a60bcc8250b" providerId="ADAL" clId="{34E2A30B-E56B-4FFD-9E75-1ABB1D467044}" dt="2020-10-16T13:18:41.668" v="1159"/>
        <pc:sldMkLst>
          <pc:docMk/>
          <pc:sldMk cId="1354114278" sldId="259"/>
        </pc:sldMkLst>
        <pc:spChg chg="mod">
          <ac:chgData name="Kees Meulendijks" userId="ed72235d-632d-4eda-95ef-1a60bcc8250b" providerId="ADAL" clId="{34E2A30B-E56B-4FFD-9E75-1ABB1D467044}" dt="2020-10-16T12:56:34.949" v="804" actId="14100"/>
          <ac:spMkLst>
            <pc:docMk/>
            <pc:sldMk cId="1354114278" sldId="259"/>
            <ac:spMk id="3" creationId="{5FAD24A6-1F8B-4A8C-8113-547D5EC6CA8F}"/>
          </ac:spMkLst>
        </pc:spChg>
        <pc:spChg chg="mod">
          <ac:chgData name="Kees Meulendijks" userId="ed72235d-632d-4eda-95ef-1a60bcc8250b" providerId="ADAL" clId="{34E2A30B-E56B-4FFD-9E75-1ABB1D467044}" dt="2020-10-16T12:34:11.475" v="379" actId="1076"/>
          <ac:spMkLst>
            <pc:docMk/>
            <pc:sldMk cId="1354114278" sldId="259"/>
            <ac:spMk id="9" creationId="{42B3A0ED-E486-42CB-83B5-03527B766970}"/>
          </ac:spMkLst>
        </pc:spChg>
        <pc:spChg chg="mod">
          <ac:chgData name="Kees Meulendijks" userId="ed72235d-632d-4eda-95ef-1a60bcc8250b" providerId="ADAL" clId="{34E2A30B-E56B-4FFD-9E75-1ABB1D467044}" dt="2020-10-16T12:46:36.305" v="570" actId="20577"/>
          <ac:spMkLst>
            <pc:docMk/>
            <pc:sldMk cId="1354114278" sldId="259"/>
            <ac:spMk id="10" creationId="{3849B0BF-5CFC-46CD-98D6-ACB77A43288D}"/>
          </ac:spMkLst>
        </pc:spChg>
        <pc:spChg chg="del mod">
          <ac:chgData name="Kees Meulendijks" userId="ed72235d-632d-4eda-95ef-1a60bcc8250b" providerId="ADAL" clId="{34E2A30B-E56B-4FFD-9E75-1ABB1D467044}" dt="2020-10-16T12:34:21.423" v="381" actId="478"/>
          <ac:spMkLst>
            <pc:docMk/>
            <pc:sldMk cId="1354114278" sldId="259"/>
            <ac:spMk id="76" creationId="{32D77EDF-A673-4149-BEE0-60389A894953}"/>
          </ac:spMkLst>
        </pc:spChg>
        <pc:spChg chg="add mod">
          <ac:chgData name="Kees Meulendijks" userId="ed72235d-632d-4eda-95ef-1a60bcc8250b" providerId="ADAL" clId="{34E2A30B-E56B-4FFD-9E75-1ABB1D467044}" dt="2020-10-16T12:53:42.940" v="619" actId="1076"/>
          <ac:spMkLst>
            <pc:docMk/>
            <pc:sldMk cId="1354114278" sldId="259"/>
            <ac:spMk id="98" creationId="{6784B2A2-A1E7-453C-BBFA-129FC493A871}"/>
          </ac:spMkLst>
        </pc:spChg>
        <pc:spChg chg="add mod">
          <ac:chgData name="Kees Meulendijks" userId="ed72235d-632d-4eda-95ef-1a60bcc8250b" providerId="ADAL" clId="{34E2A30B-E56B-4FFD-9E75-1ABB1D467044}" dt="2020-10-16T12:55:42.667" v="747" actId="20577"/>
          <ac:spMkLst>
            <pc:docMk/>
            <pc:sldMk cId="1354114278" sldId="259"/>
            <ac:spMk id="100" creationId="{CCA73CE5-6C5E-4230-932C-D0176A4B2613}"/>
          </ac:spMkLst>
        </pc:spChg>
        <pc:spChg chg="add mod">
          <ac:chgData name="Kees Meulendijks" userId="ed72235d-632d-4eda-95ef-1a60bcc8250b" providerId="ADAL" clId="{34E2A30B-E56B-4FFD-9E75-1ABB1D467044}" dt="2020-10-16T12:56:18.652" v="803" actId="113"/>
          <ac:spMkLst>
            <pc:docMk/>
            <pc:sldMk cId="1354114278" sldId="259"/>
            <ac:spMk id="101" creationId="{B863C302-FE18-4719-BA9E-7DD51387FFB4}"/>
          </ac:spMkLst>
        </pc:spChg>
        <pc:picChg chg="mod">
          <ac:chgData name="Kees Meulendijks" userId="ed72235d-632d-4eda-95ef-1a60bcc8250b" providerId="ADAL" clId="{34E2A30B-E56B-4FFD-9E75-1ABB1D467044}" dt="2020-10-16T12:44:59.412" v="549" actId="1076"/>
          <ac:picMkLst>
            <pc:docMk/>
            <pc:sldMk cId="1354114278" sldId="259"/>
            <ac:picMk id="2" creationId="{461A14E7-0D3F-47B6-AAD8-54369D1B62C3}"/>
          </ac:picMkLst>
        </pc:picChg>
        <pc:picChg chg="add mod">
          <ac:chgData name="Kees Meulendijks" userId="ed72235d-632d-4eda-95ef-1a60bcc8250b" providerId="ADAL" clId="{34E2A30B-E56B-4FFD-9E75-1ABB1D467044}" dt="2020-10-16T12:50:09.099" v="600" actId="1076"/>
          <ac:picMkLst>
            <pc:docMk/>
            <pc:sldMk cId="1354114278" sldId="259"/>
            <ac:picMk id="4" creationId="{3FDCF151-9477-443F-878E-A0D45C273DDA}"/>
          </ac:picMkLst>
        </pc:picChg>
        <pc:picChg chg="mod">
          <ac:chgData name="Kees Meulendijks" userId="ed72235d-632d-4eda-95ef-1a60bcc8250b" providerId="ADAL" clId="{34E2A30B-E56B-4FFD-9E75-1ABB1D467044}" dt="2020-10-16T12:45:01.300" v="550" actId="1076"/>
          <ac:picMkLst>
            <pc:docMk/>
            <pc:sldMk cId="1354114278" sldId="259"/>
            <ac:picMk id="80" creationId="{9B4CD53F-21F8-4258-A18F-D4B6552134BF}"/>
          </ac:picMkLst>
        </pc:picChg>
        <pc:picChg chg="add del mod">
          <ac:chgData name="Kees Meulendijks" userId="ed72235d-632d-4eda-95ef-1a60bcc8250b" providerId="ADAL" clId="{34E2A30B-E56B-4FFD-9E75-1ABB1D467044}" dt="2020-10-16T12:33:36.095" v="369"/>
          <ac:picMkLst>
            <pc:docMk/>
            <pc:sldMk cId="1354114278" sldId="259"/>
            <ac:picMk id="82" creationId="{DC65EC9D-4DBD-4024-840A-D0DDB5B0B4A7}"/>
          </ac:picMkLst>
        </pc:picChg>
        <pc:picChg chg="add del mod">
          <ac:chgData name="Kees Meulendijks" userId="ed72235d-632d-4eda-95ef-1a60bcc8250b" providerId="ADAL" clId="{34E2A30B-E56B-4FFD-9E75-1ABB1D467044}" dt="2020-10-16T12:33:36.095" v="369"/>
          <ac:picMkLst>
            <pc:docMk/>
            <pc:sldMk cId="1354114278" sldId="259"/>
            <ac:picMk id="83" creationId="{C040CBB5-16E0-4D6A-B122-6B2635947621}"/>
          </ac:picMkLst>
        </pc:picChg>
        <pc:picChg chg="add del mod">
          <ac:chgData name="Kees Meulendijks" userId="ed72235d-632d-4eda-95ef-1a60bcc8250b" providerId="ADAL" clId="{34E2A30B-E56B-4FFD-9E75-1ABB1D467044}" dt="2020-10-16T12:33:36.095" v="369"/>
          <ac:picMkLst>
            <pc:docMk/>
            <pc:sldMk cId="1354114278" sldId="259"/>
            <ac:picMk id="84" creationId="{F5C82B00-AC0C-4BAF-971F-A96B655695BE}"/>
          </ac:picMkLst>
        </pc:picChg>
        <pc:picChg chg="add del mod">
          <ac:chgData name="Kees Meulendijks" userId="ed72235d-632d-4eda-95ef-1a60bcc8250b" providerId="ADAL" clId="{34E2A30B-E56B-4FFD-9E75-1ABB1D467044}" dt="2020-10-16T12:33:36.095" v="369"/>
          <ac:picMkLst>
            <pc:docMk/>
            <pc:sldMk cId="1354114278" sldId="259"/>
            <ac:picMk id="85" creationId="{64AC7322-E83B-4216-9879-EBD04F45EBEA}"/>
          </ac:picMkLst>
        </pc:picChg>
        <pc:picChg chg="add del mod">
          <ac:chgData name="Kees Meulendijks" userId="ed72235d-632d-4eda-95ef-1a60bcc8250b" providerId="ADAL" clId="{34E2A30B-E56B-4FFD-9E75-1ABB1D467044}" dt="2020-10-16T12:33:36.095" v="369"/>
          <ac:picMkLst>
            <pc:docMk/>
            <pc:sldMk cId="1354114278" sldId="259"/>
            <ac:picMk id="86" creationId="{3E09FAF9-15ED-44A3-80C0-5439FE60215B}"/>
          </ac:picMkLst>
        </pc:picChg>
        <pc:picChg chg="add del mod">
          <ac:chgData name="Kees Meulendijks" userId="ed72235d-632d-4eda-95ef-1a60bcc8250b" providerId="ADAL" clId="{34E2A30B-E56B-4FFD-9E75-1ABB1D467044}" dt="2020-10-16T12:33:36.095" v="369"/>
          <ac:picMkLst>
            <pc:docMk/>
            <pc:sldMk cId="1354114278" sldId="259"/>
            <ac:picMk id="87" creationId="{29EABAE3-6D7A-4379-976F-833F4F5982C8}"/>
          </ac:picMkLst>
        </pc:picChg>
        <pc:picChg chg="add del mod">
          <ac:chgData name="Kees Meulendijks" userId="ed72235d-632d-4eda-95ef-1a60bcc8250b" providerId="ADAL" clId="{34E2A30B-E56B-4FFD-9E75-1ABB1D467044}" dt="2020-10-16T12:33:36.095" v="369"/>
          <ac:picMkLst>
            <pc:docMk/>
            <pc:sldMk cId="1354114278" sldId="259"/>
            <ac:picMk id="88" creationId="{05948E88-4E2A-4252-BE28-E7212F8A7C82}"/>
          </ac:picMkLst>
        </pc:picChg>
        <pc:picChg chg="add del mod">
          <ac:chgData name="Kees Meulendijks" userId="ed72235d-632d-4eda-95ef-1a60bcc8250b" providerId="ADAL" clId="{34E2A30B-E56B-4FFD-9E75-1ABB1D467044}" dt="2020-10-16T12:33:56.059" v="373"/>
          <ac:picMkLst>
            <pc:docMk/>
            <pc:sldMk cId="1354114278" sldId="259"/>
            <ac:picMk id="93" creationId="{E2BB5A4D-4B8C-4918-B487-4126C2132FD7}"/>
          </ac:picMkLst>
        </pc:picChg>
        <pc:picChg chg="add del mod">
          <ac:chgData name="Kees Meulendijks" userId="ed72235d-632d-4eda-95ef-1a60bcc8250b" providerId="ADAL" clId="{34E2A30B-E56B-4FFD-9E75-1ABB1D467044}" dt="2020-10-16T12:33:56.059" v="373"/>
          <ac:picMkLst>
            <pc:docMk/>
            <pc:sldMk cId="1354114278" sldId="259"/>
            <ac:picMk id="94" creationId="{B52FF938-CF9F-42E8-B91C-DB08B09481C1}"/>
          </ac:picMkLst>
        </pc:picChg>
        <pc:picChg chg="add del mod">
          <ac:chgData name="Kees Meulendijks" userId="ed72235d-632d-4eda-95ef-1a60bcc8250b" providerId="ADAL" clId="{34E2A30B-E56B-4FFD-9E75-1ABB1D467044}" dt="2020-10-16T12:33:56.059" v="373"/>
          <ac:picMkLst>
            <pc:docMk/>
            <pc:sldMk cId="1354114278" sldId="259"/>
            <ac:picMk id="95" creationId="{0607FC44-A04B-47F8-A330-40B26523B829}"/>
          </ac:picMkLst>
        </pc:picChg>
        <pc:picChg chg="add del mod">
          <ac:chgData name="Kees Meulendijks" userId="ed72235d-632d-4eda-95ef-1a60bcc8250b" providerId="ADAL" clId="{34E2A30B-E56B-4FFD-9E75-1ABB1D467044}" dt="2020-10-16T12:33:56.059" v="373"/>
          <ac:picMkLst>
            <pc:docMk/>
            <pc:sldMk cId="1354114278" sldId="259"/>
            <ac:picMk id="96" creationId="{D1B934FE-4A0A-44EA-ADFF-69BDA8DC8DE0}"/>
          </ac:picMkLst>
        </pc:picChg>
        <pc:picChg chg="add del mod">
          <ac:chgData name="Kees Meulendijks" userId="ed72235d-632d-4eda-95ef-1a60bcc8250b" providerId="ADAL" clId="{34E2A30B-E56B-4FFD-9E75-1ABB1D467044}" dt="2020-10-16T12:33:56.059" v="373"/>
          <ac:picMkLst>
            <pc:docMk/>
            <pc:sldMk cId="1354114278" sldId="259"/>
            <ac:picMk id="97" creationId="{939188FA-E779-4BB1-9115-E90315542E47}"/>
          </ac:picMkLst>
        </pc:picChg>
        <pc:cxnChg chg="add del mod">
          <ac:chgData name="Kees Meulendijks" userId="ed72235d-632d-4eda-95ef-1a60bcc8250b" providerId="ADAL" clId="{34E2A30B-E56B-4FFD-9E75-1ABB1D467044}" dt="2020-10-16T12:33:36.095" v="369"/>
          <ac:cxnSpMkLst>
            <pc:docMk/>
            <pc:sldMk cId="1354114278" sldId="259"/>
            <ac:cxnSpMk id="73" creationId="{498F154F-B260-406F-A618-5977AE52C026}"/>
          </ac:cxnSpMkLst>
        </pc:cxnChg>
        <pc:cxnChg chg="add del mod">
          <ac:chgData name="Kees Meulendijks" userId="ed72235d-632d-4eda-95ef-1a60bcc8250b" providerId="ADAL" clId="{34E2A30B-E56B-4FFD-9E75-1ABB1D467044}" dt="2020-10-16T12:33:36.095" v="369"/>
          <ac:cxnSpMkLst>
            <pc:docMk/>
            <pc:sldMk cId="1354114278" sldId="259"/>
            <ac:cxnSpMk id="74" creationId="{43F75284-3C9A-47FF-9514-10C1D60F380F}"/>
          </ac:cxnSpMkLst>
        </pc:cxnChg>
        <pc:cxnChg chg="add del mod">
          <ac:chgData name="Kees Meulendijks" userId="ed72235d-632d-4eda-95ef-1a60bcc8250b" providerId="ADAL" clId="{34E2A30B-E56B-4FFD-9E75-1ABB1D467044}" dt="2020-10-16T12:33:36.095" v="369"/>
          <ac:cxnSpMkLst>
            <pc:docMk/>
            <pc:sldMk cId="1354114278" sldId="259"/>
            <ac:cxnSpMk id="77" creationId="{96159546-ED77-476A-94A7-9F69CE20FECF}"/>
          </ac:cxnSpMkLst>
        </pc:cxnChg>
        <pc:cxnChg chg="add del mod">
          <ac:chgData name="Kees Meulendijks" userId="ed72235d-632d-4eda-95ef-1a60bcc8250b" providerId="ADAL" clId="{34E2A30B-E56B-4FFD-9E75-1ABB1D467044}" dt="2020-10-16T12:33:36.095" v="369"/>
          <ac:cxnSpMkLst>
            <pc:docMk/>
            <pc:sldMk cId="1354114278" sldId="259"/>
            <ac:cxnSpMk id="78" creationId="{A17CAC31-1B85-42F2-9B58-AFCAEF9E9FE7}"/>
          </ac:cxnSpMkLst>
        </pc:cxnChg>
        <pc:cxnChg chg="add del mod">
          <ac:chgData name="Kees Meulendijks" userId="ed72235d-632d-4eda-95ef-1a60bcc8250b" providerId="ADAL" clId="{34E2A30B-E56B-4FFD-9E75-1ABB1D467044}" dt="2020-10-16T12:33:36.095" v="369"/>
          <ac:cxnSpMkLst>
            <pc:docMk/>
            <pc:sldMk cId="1354114278" sldId="259"/>
            <ac:cxnSpMk id="79" creationId="{70B77237-F8A5-4095-8473-BF3F456128B7}"/>
          </ac:cxnSpMkLst>
        </pc:cxnChg>
        <pc:cxnChg chg="add del mod">
          <ac:chgData name="Kees Meulendijks" userId="ed72235d-632d-4eda-95ef-1a60bcc8250b" providerId="ADAL" clId="{34E2A30B-E56B-4FFD-9E75-1ABB1D467044}" dt="2020-10-16T12:33:36.095" v="369"/>
          <ac:cxnSpMkLst>
            <pc:docMk/>
            <pc:sldMk cId="1354114278" sldId="259"/>
            <ac:cxnSpMk id="81" creationId="{DE3B2028-55BC-48CA-B3A9-AFA74015ED35}"/>
          </ac:cxnSpMkLst>
        </pc:cxnChg>
        <pc:cxnChg chg="add del mod">
          <ac:chgData name="Kees Meulendijks" userId="ed72235d-632d-4eda-95ef-1a60bcc8250b" providerId="ADAL" clId="{34E2A30B-E56B-4FFD-9E75-1ABB1D467044}" dt="2020-10-16T12:33:56.059" v="373"/>
          <ac:cxnSpMkLst>
            <pc:docMk/>
            <pc:sldMk cId="1354114278" sldId="259"/>
            <ac:cxnSpMk id="89" creationId="{D658427F-E22E-4B17-854E-2C6928551141}"/>
          </ac:cxnSpMkLst>
        </pc:cxnChg>
        <pc:cxnChg chg="add del mod">
          <ac:chgData name="Kees Meulendijks" userId="ed72235d-632d-4eda-95ef-1a60bcc8250b" providerId="ADAL" clId="{34E2A30B-E56B-4FFD-9E75-1ABB1D467044}" dt="2020-10-16T12:33:56.059" v="373"/>
          <ac:cxnSpMkLst>
            <pc:docMk/>
            <pc:sldMk cId="1354114278" sldId="259"/>
            <ac:cxnSpMk id="90" creationId="{CDFAAFBC-135D-44C8-A4EA-BA1D23B93378}"/>
          </ac:cxnSpMkLst>
        </pc:cxnChg>
        <pc:cxnChg chg="add del mod">
          <ac:chgData name="Kees Meulendijks" userId="ed72235d-632d-4eda-95ef-1a60bcc8250b" providerId="ADAL" clId="{34E2A30B-E56B-4FFD-9E75-1ABB1D467044}" dt="2020-10-16T12:33:56.059" v="373"/>
          <ac:cxnSpMkLst>
            <pc:docMk/>
            <pc:sldMk cId="1354114278" sldId="259"/>
            <ac:cxnSpMk id="91" creationId="{5D0B485B-990B-4C76-8D3F-9D6B46BC2D18}"/>
          </ac:cxnSpMkLst>
        </pc:cxnChg>
        <pc:cxnChg chg="add del mod">
          <ac:chgData name="Kees Meulendijks" userId="ed72235d-632d-4eda-95ef-1a60bcc8250b" providerId="ADAL" clId="{34E2A30B-E56B-4FFD-9E75-1ABB1D467044}" dt="2020-10-16T12:33:56.059" v="373"/>
          <ac:cxnSpMkLst>
            <pc:docMk/>
            <pc:sldMk cId="1354114278" sldId="259"/>
            <ac:cxnSpMk id="92" creationId="{30E91E7F-BE22-4784-99C2-8C07820FB3D7}"/>
          </ac:cxnSpMkLst>
        </pc:cxnChg>
      </pc:sldChg>
      <pc:sldChg chg="modSp mod">
        <pc:chgData name="Kees Meulendijks" userId="ed72235d-632d-4eda-95ef-1a60bcc8250b" providerId="ADAL" clId="{34E2A30B-E56B-4FFD-9E75-1ABB1D467044}" dt="2020-10-16T12:37:21.795" v="547" actId="1076"/>
        <pc:sldMkLst>
          <pc:docMk/>
          <pc:sldMk cId="332996403" sldId="260"/>
        </pc:sldMkLst>
        <pc:spChg chg="mod">
          <ac:chgData name="Kees Meulendijks" userId="ed72235d-632d-4eda-95ef-1a60bcc8250b" providerId="ADAL" clId="{34E2A30B-E56B-4FFD-9E75-1ABB1D467044}" dt="2020-10-16T12:37:16.269" v="546" actId="1076"/>
          <ac:spMkLst>
            <pc:docMk/>
            <pc:sldMk cId="332996403" sldId="260"/>
            <ac:spMk id="8" creationId="{2E9AA895-8044-4715-8826-8EE95D0E2BEE}"/>
          </ac:spMkLst>
        </pc:spChg>
        <pc:spChg chg="mod">
          <ac:chgData name="Kees Meulendijks" userId="ed72235d-632d-4eda-95ef-1a60bcc8250b" providerId="ADAL" clId="{34E2A30B-E56B-4FFD-9E75-1ABB1D467044}" dt="2020-10-16T12:37:21.795" v="547" actId="1076"/>
          <ac:spMkLst>
            <pc:docMk/>
            <pc:sldMk cId="332996403" sldId="260"/>
            <ac:spMk id="9" creationId="{42B3A0ED-E486-42CB-83B5-03527B766970}"/>
          </ac:spMkLst>
        </pc:spChg>
        <pc:spChg chg="mod">
          <ac:chgData name="Kees Meulendijks" userId="ed72235d-632d-4eda-95ef-1a60bcc8250b" providerId="ADAL" clId="{34E2A30B-E56B-4FFD-9E75-1ABB1D467044}" dt="2020-10-16T12:36:49.830" v="544" actId="20577"/>
          <ac:spMkLst>
            <pc:docMk/>
            <pc:sldMk cId="332996403" sldId="260"/>
            <ac:spMk id="10" creationId="{3849B0BF-5CFC-46CD-98D6-ACB77A43288D}"/>
          </ac:spMkLst>
        </pc:spChg>
      </pc:sldChg>
      <pc:sldChg chg="addSp delSp modSp mod">
        <pc:chgData name="Kees Meulendijks" userId="ed72235d-632d-4eda-95ef-1a60bcc8250b" providerId="ADAL" clId="{34E2A30B-E56B-4FFD-9E75-1ABB1D467044}" dt="2020-10-16T13:15:29.653" v="1122" actId="478"/>
        <pc:sldMkLst>
          <pc:docMk/>
          <pc:sldMk cId="2981135487" sldId="262"/>
        </pc:sldMkLst>
        <pc:spChg chg="add mod">
          <ac:chgData name="Kees Meulendijks" userId="ed72235d-632d-4eda-95ef-1a60bcc8250b" providerId="ADAL" clId="{34E2A30B-E56B-4FFD-9E75-1ABB1D467044}" dt="2020-10-16T13:15:06.549" v="1119" actId="164"/>
          <ac:spMkLst>
            <pc:docMk/>
            <pc:sldMk cId="2981135487" sldId="262"/>
            <ac:spMk id="6" creationId="{70346DC7-B79F-4E3F-9EBD-ACBEC4B0ADD5}"/>
          </ac:spMkLst>
        </pc:spChg>
        <pc:spChg chg="mod">
          <ac:chgData name="Kees Meulendijks" userId="ed72235d-632d-4eda-95ef-1a60bcc8250b" providerId="ADAL" clId="{34E2A30B-E56B-4FFD-9E75-1ABB1D467044}" dt="2020-10-16T13:14:04.542" v="1011"/>
          <ac:spMkLst>
            <pc:docMk/>
            <pc:sldMk cId="2981135487" sldId="262"/>
            <ac:spMk id="9" creationId="{42B3A0ED-E486-42CB-83B5-03527B766970}"/>
          </ac:spMkLst>
        </pc:spChg>
        <pc:spChg chg="del">
          <ac:chgData name="Kees Meulendijks" userId="ed72235d-632d-4eda-95ef-1a60bcc8250b" providerId="ADAL" clId="{34E2A30B-E56B-4FFD-9E75-1ABB1D467044}" dt="2020-10-16T12:59:12.480" v="811" actId="478"/>
          <ac:spMkLst>
            <pc:docMk/>
            <pc:sldMk cId="2981135487" sldId="262"/>
            <ac:spMk id="10" creationId="{3849B0BF-5CFC-46CD-98D6-ACB77A43288D}"/>
          </ac:spMkLst>
        </pc:spChg>
        <pc:spChg chg="del mod">
          <ac:chgData name="Kees Meulendijks" userId="ed72235d-632d-4eda-95ef-1a60bcc8250b" providerId="ADAL" clId="{34E2A30B-E56B-4FFD-9E75-1ABB1D467044}" dt="2020-10-16T12:59:12.482" v="813"/>
          <ac:spMkLst>
            <pc:docMk/>
            <pc:sldMk cId="2981135487" sldId="262"/>
            <ac:spMk id="98" creationId="{6784B2A2-A1E7-453C-BBFA-129FC493A871}"/>
          </ac:spMkLst>
        </pc:spChg>
        <pc:spChg chg="del">
          <ac:chgData name="Kees Meulendijks" userId="ed72235d-632d-4eda-95ef-1a60bcc8250b" providerId="ADAL" clId="{34E2A30B-E56B-4FFD-9E75-1ABB1D467044}" dt="2020-10-16T12:59:15.211" v="814" actId="478"/>
          <ac:spMkLst>
            <pc:docMk/>
            <pc:sldMk cId="2981135487" sldId="262"/>
            <ac:spMk id="100" creationId="{CCA73CE5-6C5E-4230-932C-D0176A4B2613}"/>
          </ac:spMkLst>
        </pc:spChg>
        <pc:spChg chg="mod">
          <ac:chgData name="Kees Meulendijks" userId="ed72235d-632d-4eda-95ef-1a60bcc8250b" providerId="ADAL" clId="{34E2A30B-E56B-4FFD-9E75-1ABB1D467044}" dt="2020-10-16T13:13:36.352" v="1007"/>
          <ac:spMkLst>
            <pc:docMk/>
            <pc:sldMk cId="2981135487" sldId="262"/>
            <ac:spMk id="101" creationId="{B863C302-FE18-4719-BA9E-7DD51387FFB4}"/>
          </ac:spMkLst>
        </pc:spChg>
        <pc:grpChg chg="add mod">
          <ac:chgData name="Kees Meulendijks" userId="ed72235d-632d-4eda-95ef-1a60bcc8250b" providerId="ADAL" clId="{34E2A30B-E56B-4FFD-9E75-1ABB1D467044}" dt="2020-10-16T13:15:06.549" v="1119" actId="164"/>
          <ac:grpSpMkLst>
            <pc:docMk/>
            <pc:sldMk cId="2981135487" sldId="262"/>
            <ac:grpSpMk id="7" creationId="{2F32C959-3C44-42C0-A5AC-B50CA35A8DA9}"/>
          </ac:grpSpMkLst>
        </pc:grpChg>
        <pc:picChg chg="del">
          <ac:chgData name="Kees Meulendijks" userId="ed72235d-632d-4eda-95ef-1a60bcc8250b" providerId="ADAL" clId="{34E2A30B-E56B-4FFD-9E75-1ABB1D467044}" dt="2020-10-16T13:15:28.497" v="1121" actId="478"/>
          <ac:picMkLst>
            <pc:docMk/>
            <pc:sldMk cId="2981135487" sldId="262"/>
            <ac:picMk id="2" creationId="{461A14E7-0D3F-47B6-AAD8-54369D1B62C3}"/>
          </ac:picMkLst>
        </pc:picChg>
        <pc:picChg chg="del">
          <ac:chgData name="Kees Meulendijks" userId="ed72235d-632d-4eda-95ef-1a60bcc8250b" providerId="ADAL" clId="{34E2A30B-E56B-4FFD-9E75-1ABB1D467044}" dt="2020-10-16T12:59:07.638" v="809" actId="478"/>
          <ac:picMkLst>
            <pc:docMk/>
            <pc:sldMk cId="2981135487" sldId="262"/>
            <ac:picMk id="4" creationId="{3FDCF151-9477-443F-878E-A0D45C273DDA}"/>
          </ac:picMkLst>
        </pc:picChg>
        <pc:picChg chg="add mod">
          <ac:chgData name="Kees Meulendijks" userId="ed72235d-632d-4eda-95ef-1a60bcc8250b" providerId="ADAL" clId="{34E2A30B-E56B-4FFD-9E75-1ABB1D467044}" dt="2020-10-16T13:15:06.549" v="1119" actId="164"/>
          <ac:picMkLst>
            <pc:docMk/>
            <pc:sldMk cId="2981135487" sldId="262"/>
            <ac:picMk id="5" creationId="{F03887D2-033D-4760-BF9A-DA3E59D7196C}"/>
          </ac:picMkLst>
        </pc:picChg>
        <pc:picChg chg="del">
          <ac:chgData name="Kees Meulendijks" userId="ed72235d-632d-4eda-95ef-1a60bcc8250b" providerId="ADAL" clId="{34E2A30B-E56B-4FFD-9E75-1ABB1D467044}" dt="2020-10-16T13:15:29.653" v="1122" actId="478"/>
          <ac:picMkLst>
            <pc:docMk/>
            <pc:sldMk cId="2981135487" sldId="262"/>
            <ac:picMk id="80" creationId="{9B4CD53F-21F8-4258-A18F-D4B6552134BF}"/>
          </ac:picMkLst>
        </pc:picChg>
        <pc:picChg chg="add mod">
          <ac:chgData name="Kees Meulendijks" userId="ed72235d-632d-4eda-95ef-1a60bcc8250b" providerId="ADAL" clId="{34E2A30B-E56B-4FFD-9E75-1ABB1D467044}" dt="2020-10-16T13:00:09.483" v="924" actId="1076"/>
          <ac:picMkLst>
            <pc:docMk/>
            <pc:sldMk cId="2981135487" sldId="262"/>
            <ac:picMk id="2050" creationId="{A386880E-DC2E-4E73-94DB-10E4884129E4}"/>
          </ac:picMkLst>
        </pc:picChg>
      </pc:sldChg>
      <pc:sldChg chg="addSp delSp modSp mod">
        <pc:chgData name="Kees Meulendijks" userId="ed72235d-632d-4eda-95ef-1a60bcc8250b" providerId="ADAL" clId="{34E2A30B-E56B-4FFD-9E75-1ABB1D467044}" dt="2020-10-16T13:18:28.603" v="1158" actId="1076"/>
        <pc:sldMkLst>
          <pc:docMk/>
          <pc:sldMk cId="1242914107" sldId="263"/>
        </pc:sldMkLst>
        <pc:spChg chg="mod">
          <ac:chgData name="Kees Meulendijks" userId="ed72235d-632d-4eda-95ef-1a60bcc8250b" providerId="ADAL" clId="{34E2A30B-E56B-4FFD-9E75-1ABB1D467044}" dt="2020-10-16T13:15:12.302" v="1120"/>
          <ac:spMkLst>
            <pc:docMk/>
            <pc:sldMk cId="1242914107" sldId="263"/>
            <ac:spMk id="76" creationId="{53046CD3-5CD0-4886-A4B7-4A55D03C5ECD}"/>
          </ac:spMkLst>
        </pc:spChg>
        <pc:spChg chg="mod">
          <ac:chgData name="Kees Meulendijks" userId="ed72235d-632d-4eda-95ef-1a60bcc8250b" providerId="ADAL" clId="{34E2A30B-E56B-4FFD-9E75-1ABB1D467044}" dt="2020-10-16T13:18:28.603" v="1158" actId="1076"/>
          <ac:spMkLst>
            <pc:docMk/>
            <pc:sldMk cId="1242914107" sldId="263"/>
            <ac:spMk id="101" creationId="{B863C302-FE18-4719-BA9E-7DD51387FFB4}"/>
          </ac:spMkLst>
        </pc:spChg>
        <pc:grpChg chg="add mod ord">
          <ac:chgData name="Kees Meulendijks" userId="ed72235d-632d-4eda-95ef-1a60bcc8250b" providerId="ADAL" clId="{34E2A30B-E56B-4FFD-9E75-1ABB1D467044}" dt="2020-10-16T13:16:22.987" v="1130" actId="166"/>
          <ac:grpSpMkLst>
            <pc:docMk/>
            <pc:sldMk cId="1242914107" sldId="263"/>
            <ac:grpSpMk id="73" creationId="{016F99E9-4BAD-4489-9B3F-9D6C2EA68D33}"/>
          </ac:grpSpMkLst>
        </pc:grpChg>
        <pc:picChg chg="del">
          <ac:chgData name="Kees Meulendijks" userId="ed72235d-632d-4eda-95ef-1a60bcc8250b" providerId="ADAL" clId="{34E2A30B-E56B-4FFD-9E75-1ABB1D467044}" dt="2020-10-16T13:15:35.313" v="1123" actId="478"/>
          <ac:picMkLst>
            <pc:docMk/>
            <pc:sldMk cId="1242914107" sldId="263"/>
            <ac:picMk id="2" creationId="{461A14E7-0D3F-47B6-AAD8-54369D1B62C3}"/>
          </ac:picMkLst>
        </pc:picChg>
        <pc:picChg chg="mod">
          <ac:chgData name="Kees Meulendijks" userId="ed72235d-632d-4eda-95ef-1a60bcc8250b" providerId="ADAL" clId="{34E2A30B-E56B-4FFD-9E75-1ABB1D467044}" dt="2020-10-16T13:15:12.302" v="1120"/>
          <ac:picMkLst>
            <pc:docMk/>
            <pc:sldMk cId="1242914107" sldId="263"/>
            <ac:picMk id="74" creationId="{88822D0A-DCF4-4EA4-8C71-7C44B4811FF5}"/>
          </ac:picMkLst>
        </pc:picChg>
        <pc:picChg chg="del">
          <ac:chgData name="Kees Meulendijks" userId="ed72235d-632d-4eda-95ef-1a60bcc8250b" providerId="ADAL" clId="{34E2A30B-E56B-4FFD-9E75-1ABB1D467044}" dt="2020-10-16T13:15:36.490" v="1124" actId="478"/>
          <ac:picMkLst>
            <pc:docMk/>
            <pc:sldMk cId="1242914107" sldId="263"/>
            <ac:picMk id="80" creationId="{9B4CD53F-21F8-4258-A18F-D4B6552134BF}"/>
          </ac:picMkLst>
        </pc:picChg>
        <pc:picChg chg="del mod">
          <ac:chgData name="Kees Meulendijks" userId="ed72235d-632d-4eda-95ef-1a60bcc8250b" providerId="ADAL" clId="{34E2A30B-E56B-4FFD-9E75-1ABB1D467044}" dt="2020-10-16T13:12:02.527" v="928" actId="478"/>
          <ac:picMkLst>
            <pc:docMk/>
            <pc:sldMk cId="1242914107" sldId="263"/>
            <ac:picMk id="2050" creationId="{A386880E-DC2E-4E73-94DB-10E4884129E4}"/>
          </ac:picMkLst>
        </pc:picChg>
        <pc:picChg chg="add del mod">
          <ac:chgData name="Kees Meulendijks" userId="ed72235d-632d-4eda-95ef-1a60bcc8250b" providerId="ADAL" clId="{34E2A30B-E56B-4FFD-9E75-1ABB1D467044}" dt="2020-10-16T13:16:50.543" v="1134" actId="478"/>
          <ac:picMkLst>
            <pc:docMk/>
            <pc:sldMk cId="1242914107" sldId="263"/>
            <ac:picMk id="8194" creationId="{36578914-3539-4654-9F46-D4B893C89098}"/>
          </ac:picMkLst>
        </pc:picChg>
        <pc:picChg chg="add del mod">
          <ac:chgData name="Kees Meulendijks" userId="ed72235d-632d-4eda-95ef-1a60bcc8250b" providerId="ADAL" clId="{34E2A30B-E56B-4FFD-9E75-1ABB1D467044}" dt="2020-10-16T13:17:35.445" v="1141" actId="478"/>
          <ac:picMkLst>
            <pc:docMk/>
            <pc:sldMk cId="1242914107" sldId="263"/>
            <ac:picMk id="8196" creationId="{D76DC738-142C-4570-94CB-C7BF8E548F6A}"/>
          </ac:picMkLst>
        </pc:picChg>
        <pc:picChg chg="add mod">
          <ac:chgData name="Kees Meulendijks" userId="ed72235d-632d-4eda-95ef-1a60bcc8250b" providerId="ADAL" clId="{34E2A30B-E56B-4FFD-9E75-1ABB1D467044}" dt="2020-10-16T13:18:07.298" v="1146" actId="1076"/>
          <ac:picMkLst>
            <pc:docMk/>
            <pc:sldMk cId="1242914107" sldId="263"/>
            <ac:picMk id="8198" creationId="{BCE4D73A-836B-4FD6-9C36-8B5F60282A0F}"/>
          </ac:picMkLst>
        </pc:picChg>
      </pc:sldChg>
      <pc:sldChg chg="add del setBg">
        <pc:chgData name="Kees Meulendijks" userId="ed72235d-632d-4eda-95ef-1a60bcc8250b" providerId="ADAL" clId="{34E2A30B-E56B-4FFD-9E75-1ABB1D467044}" dt="2020-10-16T13:03:49.708" v="926"/>
        <pc:sldMkLst>
          <pc:docMk/>
          <pc:sldMk cId="1757100999" sldId="263"/>
        </pc:sldMkLst>
      </pc:sldChg>
      <pc:sldChg chg="modSp mod">
        <pc:chgData name="Kees Meulendijks" userId="ed72235d-632d-4eda-95ef-1a60bcc8250b" providerId="ADAL" clId="{34E2A30B-E56B-4FFD-9E75-1ABB1D467044}" dt="2020-10-16T13:20:42.460" v="1226" actId="20577"/>
        <pc:sldMkLst>
          <pc:docMk/>
          <pc:sldMk cId="2589133869" sldId="264"/>
        </pc:sldMkLst>
        <pc:spChg chg="mod">
          <ac:chgData name="Kees Meulendijks" userId="ed72235d-632d-4eda-95ef-1a60bcc8250b" providerId="ADAL" clId="{34E2A30B-E56B-4FFD-9E75-1ABB1D467044}" dt="2020-10-16T13:20:03.341" v="1161" actId="20577"/>
          <ac:spMkLst>
            <pc:docMk/>
            <pc:sldMk cId="2589133869" sldId="264"/>
            <ac:spMk id="10" creationId="{3849B0BF-5CFC-46CD-98D6-ACB77A43288D}"/>
          </ac:spMkLst>
        </pc:spChg>
        <pc:spChg chg="mod">
          <ac:chgData name="Kees Meulendijks" userId="ed72235d-632d-4eda-95ef-1a60bcc8250b" providerId="ADAL" clId="{34E2A30B-E56B-4FFD-9E75-1ABB1D467044}" dt="2020-10-16T13:20:23.040" v="1201" actId="20577"/>
          <ac:spMkLst>
            <pc:docMk/>
            <pc:sldMk cId="2589133869" sldId="264"/>
            <ac:spMk id="100" creationId="{CCA73CE5-6C5E-4230-932C-D0176A4B2613}"/>
          </ac:spMkLst>
        </pc:spChg>
        <pc:spChg chg="mod">
          <ac:chgData name="Kees Meulendijks" userId="ed72235d-632d-4eda-95ef-1a60bcc8250b" providerId="ADAL" clId="{34E2A30B-E56B-4FFD-9E75-1ABB1D467044}" dt="2020-10-16T13:20:42.460" v="1226" actId="20577"/>
          <ac:spMkLst>
            <pc:docMk/>
            <pc:sldMk cId="2589133869" sldId="264"/>
            <ac:spMk id="101" creationId="{B863C302-FE18-4719-BA9E-7DD51387FFB4}"/>
          </ac:spMkLst>
        </pc:spChg>
      </pc:sldChg>
      <pc:sldChg chg="modSp mod">
        <pc:chgData name="Kees Meulendijks" userId="ed72235d-632d-4eda-95ef-1a60bcc8250b" providerId="ADAL" clId="{34E2A30B-E56B-4FFD-9E75-1ABB1D467044}" dt="2020-10-27T14:07:07.427" v="1234" actId="20577"/>
        <pc:sldMkLst>
          <pc:docMk/>
          <pc:sldMk cId="576212131" sldId="272"/>
        </pc:sldMkLst>
        <pc:spChg chg="mod">
          <ac:chgData name="Kees Meulendijks" userId="ed72235d-632d-4eda-95ef-1a60bcc8250b" providerId="ADAL" clId="{34E2A30B-E56B-4FFD-9E75-1ABB1D467044}" dt="2020-10-27T14:07:07.427" v="1234" actId="20577"/>
          <ac:spMkLst>
            <pc:docMk/>
            <pc:sldMk cId="576212131" sldId="272"/>
            <ac:spMk id="98" creationId="{6784B2A2-A1E7-453C-BBFA-129FC493A871}"/>
          </ac:spMkLst>
        </pc:spChg>
      </pc:sldChg>
      <pc:sldChg chg="modSp mod">
        <pc:chgData name="Kees Meulendijks" userId="ed72235d-632d-4eda-95ef-1a60bcc8250b" providerId="ADAL" clId="{34E2A30B-E56B-4FFD-9E75-1ABB1D467044}" dt="2020-10-27T14:08:11.158" v="1276" actId="1037"/>
        <pc:sldMkLst>
          <pc:docMk/>
          <pc:sldMk cId="1893113639" sldId="289"/>
        </pc:sldMkLst>
        <pc:spChg chg="mod">
          <ac:chgData name="Kees Meulendijks" userId="ed72235d-632d-4eda-95ef-1a60bcc8250b" providerId="ADAL" clId="{34E2A30B-E56B-4FFD-9E75-1ABB1D467044}" dt="2020-10-27T14:08:00.327" v="1267" actId="20577"/>
          <ac:spMkLst>
            <pc:docMk/>
            <pc:sldMk cId="1893113639" sldId="289"/>
            <ac:spMk id="6" creationId="{70346DC7-B79F-4E3F-9EBD-ACBEC4B0ADD5}"/>
          </ac:spMkLst>
        </pc:spChg>
        <pc:picChg chg="mod">
          <ac:chgData name="Kees Meulendijks" userId="ed72235d-632d-4eda-95ef-1a60bcc8250b" providerId="ADAL" clId="{34E2A30B-E56B-4FFD-9E75-1ABB1D467044}" dt="2020-10-27T14:08:11.158" v="1276" actId="1037"/>
          <ac:picMkLst>
            <pc:docMk/>
            <pc:sldMk cId="1893113639" sldId="289"/>
            <ac:picMk id="10" creationId="{C9B6B8DE-AD52-497C-B458-271377445729}"/>
          </ac:picMkLst>
        </pc:picChg>
      </pc:sldChg>
    </pc:docChg>
  </pc:docChgLst>
  <pc:docChgLst>
    <pc:chgData name="Kees Meulendijks" userId="S::kmeulendijks@obgz.nl::ed72235d-632d-4eda-95ef-1a60bcc8250b" providerId="AD" clId="Web-{73D30275-DE56-A150-4F07-D467F810F75D}"/>
    <pc:docChg chg="modSld">
      <pc:chgData name="Kees Meulendijks" userId="S::kmeulendijks@obgz.nl::ed72235d-632d-4eda-95ef-1a60bcc8250b" providerId="AD" clId="Web-{73D30275-DE56-A150-4F07-D467F810F75D}" dt="2020-10-16T14:03:27.303" v="4" actId="20577"/>
      <pc:docMkLst>
        <pc:docMk/>
      </pc:docMkLst>
      <pc:sldChg chg="modSp">
        <pc:chgData name="Kees Meulendijks" userId="S::kmeulendijks@obgz.nl::ed72235d-632d-4eda-95ef-1a60bcc8250b" providerId="AD" clId="Web-{73D30275-DE56-A150-4F07-D467F810F75D}" dt="2020-10-16T14:03:25.912" v="3" actId="20577"/>
        <pc:sldMkLst>
          <pc:docMk/>
          <pc:sldMk cId="1354114278" sldId="259"/>
        </pc:sldMkLst>
        <pc:spChg chg="mod">
          <ac:chgData name="Kees Meulendijks" userId="S::kmeulendijks@obgz.nl::ed72235d-632d-4eda-95ef-1a60bcc8250b" providerId="AD" clId="Web-{73D30275-DE56-A150-4F07-D467F810F75D}" dt="2020-10-16T14:03:25.912" v="3" actId="20577"/>
          <ac:spMkLst>
            <pc:docMk/>
            <pc:sldMk cId="1354114278" sldId="259"/>
            <ac:spMk id="100" creationId="{CCA73CE5-6C5E-4230-932C-D0176A4B261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E63DD-8DE7-4075-BB10-4FACD76C2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9FDE5-E862-4F01-9F53-CF3429BBC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4DD21-4B13-4314-AECB-76F41BF03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9C77-70A8-4CE3-83C1-9DED305517D4}" type="datetimeFigureOut">
              <a:rPr lang="LID4096" smtClean="0"/>
              <a:t>11/10/2020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5E4FE-285A-4C08-947D-FC42CFEF6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FF5A8-2F26-4338-99A3-688288BB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FEF1-EB96-40FE-8EE1-07EA53B3FEC6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96374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18F6A-C7AB-4A3B-8B00-24A33C717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D3921B-3197-40F6-95CC-6ACC03104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FB97E-9191-4F2B-89DA-6091EDCFC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9C77-70A8-4CE3-83C1-9DED305517D4}" type="datetimeFigureOut">
              <a:rPr lang="LID4096" smtClean="0"/>
              <a:t>11/10/2020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8A6F7-CEC2-4127-B036-8E85922D8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514F2-9DD8-430A-97A8-9FC978EF4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FEF1-EB96-40FE-8EE1-07EA53B3FEC6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0816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93B2C-F009-4876-8E5E-D73430EC46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2936D-A9A0-4618-A36C-E74DA7CF9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81075-0FB1-4052-9BCD-2A2502BFC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9C77-70A8-4CE3-83C1-9DED305517D4}" type="datetimeFigureOut">
              <a:rPr lang="LID4096" smtClean="0"/>
              <a:t>11/10/2020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4B4E3-6055-40F4-A9D9-BB6076F2B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F5257-28E0-40C4-AAAF-48FBFC3F5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FEF1-EB96-40FE-8EE1-07EA53B3FEC6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761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544C-7AA9-4BD5-B5C8-D583F8FA7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D907C-4619-4718-BE90-F36BA8DCC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D656A-1B5E-479F-A69E-235651756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9C77-70A8-4CE3-83C1-9DED305517D4}" type="datetimeFigureOut">
              <a:rPr lang="LID4096" smtClean="0"/>
              <a:t>11/10/2020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70053-5CB3-4D22-966E-A7D0D0051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E4675-EB65-4014-86EA-8DDD12D27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FEF1-EB96-40FE-8EE1-07EA53B3FEC6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2484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02750-491C-43E6-A321-92DA03178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80D42-3DDD-4A33-BFFC-78A96DBBF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2B25E-57BB-48EC-9F03-B679AD35A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9C77-70A8-4CE3-83C1-9DED305517D4}" type="datetimeFigureOut">
              <a:rPr lang="LID4096" smtClean="0"/>
              <a:t>11/10/2020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140F-BC0C-4ADA-BD1B-87802978A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E6305-C9FE-481E-8CA6-670B08B9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FEF1-EB96-40FE-8EE1-07EA53B3FEC6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8644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C09E8-77F0-44F9-B798-9F63F5EC3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E401D-A1EA-4986-90F8-588A67E77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C3783-DD3A-4DE4-8E5E-E5C29EE74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AF916-7184-4B93-816A-981D0ADC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9C77-70A8-4CE3-83C1-9DED305517D4}" type="datetimeFigureOut">
              <a:rPr lang="LID4096" smtClean="0"/>
              <a:t>11/10/2020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F9FBB-4725-41ED-BF06-CCC43FABA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E4468-1B7B-473A-9B05-67A39E135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FEF1-EB96-40FE-8EE1-07EA53B3FEC6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2810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40FD-8A82-46B2-9CED-6286FDE3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8981C-9218-4F3A-8BA3-BA3547338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855CAB-DA8D-4928-9D78-8B9769E10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4D1FC9-6AB5-43D8-9A79-4057E84CF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B3ADFD-72F2-4785-8CFE-B4E8B61178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97DCB9-5F28-4EFD-AE20-9102E144E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9C77-70A8-4CE3-83C1-9DED305517D4}" type="datetimeFigureOut">
              <a:rPr lang="LID4096" smtClean="0"/>
              <a:t>11/10/2020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204FAD-CF63-461C-8888-39286E31B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66AA2-FE1E-42EB-B94B-EB0773BC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FEF1-EB96-40FE-8EE1-07EA53B3FEC6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670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2BDF1-14C2-473E-8FDE-CFB131A70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00966E-FC51-4D42-9448-2C881B88A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9C77-70A8-4CE3-83C1-9DED305517D4}" type="datetimeFigureOut">
              <a:rPr lang="LID4096" smtClean="0"/>
              <a:t>11/10/2020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1D7B24-B0B6-44D2-84EC-5E4752EAC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88C864-8C90-4263-9BF1-8A65E8578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FEF1-EB96-40FE-8EE1-07EA53B3FEC6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3644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CD20D2-7FEE-41AA-9190-ECE107D3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9C77-70A8-4CE3-83C1-9DED305517D4}" type="datetimeFigureOut">
              <a:rPr lang="LID4096" smtClean="0"/>
              <a:t>11/10/2020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3EF92E-C308-40F8-97B6-20924DDE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A5B86-7E28-4EA0-8A9B-6C2CF3ADB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FEF1-EB96-40FE-8EE1-07EA53B3FEC6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4308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837A9-FAEA-483C-8AA3-8E229BE92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252C6-06AD-43F2-A75A-C85EC8595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737FF-5027-46A8-994B-1B52805FA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A39F9-B786-4F37-8DAD-F7A70B008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9C77-70A8-4CE3-83C1-9DED305517D4}" type="datetimeFigureOut">
              <a:rPr lang="LID4096" smtClean="0"/>
              <a:t>11/10/2020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CD0C7-EEBD-49A7-A033-DCA6EEA7C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567D5-9BAA-49C2-9CC0-3E36CF5D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FEF1-EB96-40FE-8EE1-07EA53B3FEC6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0052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1B70E-2224-4891-A8CE-A8DDAA1F7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DAB302-D5E5-48A9-BEF4-934C3C2FFF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0FB13-5E90-473C-AF66-E1876E83B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8CC22-BB78-4C1E-B56E-D142E9758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9C77-70A8-4CE3-83C1-9DED305517D4}" type="datetimeFigureOut">
              <a:rPr lang="LID4096" smtClean="0"/>
              <a:t>11/10/2020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14211-42DC-4D9F-BD36-4ED40742E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7273B-487A-45E1-B1C4-12580A5DD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FEF1-EB96-40FE-8EE1-07EA53B3FEC6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0547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FA91F0-CB5C-4BD1-B9C5-C9F251CD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224BC-CBB7-4841-9BEA-ECF45CDA4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2213F-936C-42A7-851D-4890A8ABD9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79C77-70A8-4CE3-83C1-9DED305517D4}" type="datetimeFigureOut">
              <a:rPr lang="LID4096" smtClean="0"/>
              <a:t>11/10/2020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80E32-A1A9-44AF-8D31-727D61920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455C7-A97B-40DA-9D35-FF85A0BDC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BFEF1-EB96-40FE-8EE1-07EA53B3FEC6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5714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www.mediawijsheid.nl/digitaledetox/" TargetMode="External"/><Relationship Id="rId4" Type="http://schemas.openxmlformats.org/officeDocument/2006/relationships/slide" Target="slide7.xml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ediawijsheid.nl/digitaledetox/" TargetMode="External"/><Relationship Id="rId5" Type="http://schemas.openxmlformats.org/officeDocument/2006/relationships/slide" Target="slide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www.youtube.com/watch?v=Ahdn8qKCfJY&amp;feature=emb_logo" TargetMode="External"/><Relationship Id="rId4" Type="http://schemas.openxmlformats.org/officeDocument/2006/relationships/slide" Target="slide7.xml"/><Relationship Id="rId9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" Target="slide13.xml"/><Relationship Id="rId7" Type="http://schemas.openxmlformats.org/officeDocument/2006/relationships/hyperlink" Target="https://www.youtube.com/watch?v=07OiTp_JFo4&amp;feature=emb_titl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07OiTp_JFo4&amp;feature=emb_title" TargetMode="External"/><Relationship Id="rId5" Type="http://schemas.openxmlformats.org/officeDocument/2006/relationships/slide" Target="slide18.xml"/><Relationship Id="rId10" Type="http://schemas.openxmlformats.org/officeDocument/2006/relationships/image" Target="../media/image10.jpeg"/><Relationship Id="rId4" Type="http://schemas.openxmlformats.org/officeDocument/2006/relationships/slide" Target="slide7.xml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hyperlink" Target="https://www.hoezomediawijs.nl/app-nek-swipe-duim-of-gamebochel/" TargetMode="External"/><Relationship Id="rId10" Type="http://schemas.openxmlformats.org/officeDocument/2006/relationships/image" Target="../media/image10.jpeg"/><Relationship Id="rId4" Type="http://schemas.openxmlformats.org/officeDocument/2006/relationships/slide" Target="slide7.xml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" Target="slide13.xml"/><Relationship Id="rId7" Type="http://schemas.openxmlformats.org/officeDocument/2006/relationships/hyperlink" Target="https://www.hoezomediawijs.nl/app-nek-swipe-duim-of-gamebochel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" Target="slide13.xml"/><Relationship Id="rId7" Type="http://schemas.openxmlformats.org/officeDocument/2006/relationships/hyperlink" Target="https://www.youtube.com/watch?v=DCwSnin1-y4&amp;feature=emb_titl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slide" Target="slide7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DCwSnin1-y4&amp;feature=emb_title" TargetMode="External"/><Relationship Id="rId5" Type="http://schemas.openxmlformats.org/officeDocument/2006/relationships/slide" Target="slide24.xml"/><Relationship Id="rId10" Type="http://schemas.openxmlformats.org/officeDocument/2006/relationships/image" Target="../media/image10.jpeg"/><Relationship Id="rId4" Type="http://schemas.openxmlformats.org/officeDocument/2006/relationships/slide" Target="slide7.xml"/><Relationship Id="rId9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0.jpeg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vmq6Rehhl6Q" TargetMode="External"/><Relationship Id="rId5" Type="http://schemas.openxmlformats.org/officeDocument/2006/relationships/slide" Target="slide27.xml"/><Relationship Id="rId4" Type="http://schemas.openxmlformats.org/officeDocument/2006/relationships/slide" Target="slide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" Target="slide13.xml"/><Relationship Id="rId7" Type="http://schemas.openxmlformats.org/officeDocument/2006/relationships/hyperlink" Target="https://www.youtube.com/watch?v=vmq6Rehhl6Q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7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0.jpeg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" Target="slide13.xml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7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slide" Target="slide3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1.png"/><Relationship Id="rId10" Type="http://schemas.openxmlformats.org/officeDocument/2006/relationships/image" Target="../media/image10.jpeg"/><Relationship Id="rId4" Type="http://schemas.openxmlformats.org/officeDocument/2006/relationships/slide" Target="slide13.xml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9.png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" Target="slide13.xml"/><Relationship Id="rId7" Type="http://schemas.openxmlformats.org/officeDocument/2006/relationships/slide" Target="slide3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hyperlink" Target="https://www.instagram.com/p/BsOGulcndj-/?utm_source=ig_embed" TargetMode="Externa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stagram.com/p/BsOGulcndj-/?utm_source=ig_embed" TargetMode="External"/><Relationship Id="rId5" Type="http://schemas.openxmlformats.org/officeDocument/2006/relationships/slide" Target="slide33.xml"/><Relationship Id="rId10" Type="http://schemas.openxmlformats.org/officeDocument/2006/relationships/image" Target="../media/image10.jpeg"/><Relationship Id="rId4" Type="http://schemas.openxmlformats.org/officeDocument/2006/relationships/slide" Target="slide7.xml"/><Relationship Id="rId9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8.png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dn.frankwatching.com/app/uploads/2020/02/De-populariteit-van-YouTube-in-een-notendop-10-feiten-en-cijfers-infographic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slide" Target="slide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cdn.frankwatching.com/app/uploads/2020/02/De-populariteit-van-YouTube-in-een-notendop-10-feiten-en-cijfers-infographic.png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slide" Target="slide7.xml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3828087" y="123321"/>
            <a:ext cx="4677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7200">
                <a:solidFill>
                  <a:schemeClr val="bg1"/>
                </a:solidFill>
                <a:latin typeface="Fragment Core" panose="02000504040000020003" pitchFamily="50" charset="0"/>
                <a:ea typeface="Typewriterhand" panose="02000603000000000000" pitchFamily="2" charset="0"/>
              </a:rPr>
              <a:t>De BiebBoys</a:t>
            </a:r>
            <a:endParaRPr lang="LID4096" sz="7200">
              <a:solidFill>
                <a:schemeClr val="bg1"/>
              </a:solidFill>
              <a:latin typeface="Fragment Core" panose="02000504040000020003" pitchFamily="50" charset="0"/>
              <a:ea typeface="Typewriterhand" panose="02000603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E18D20-410C-403A-8465-886233765BA2}"/>
              </a:ext>
            </a:extLst>
          </p:cNvPr>
          <p:cNvSpPr txBox="1"/>
          <p:nvPr/>
        </p:nvSpPr>
        <p:spPr>
          <a:xfrm>
            <a:off x="4295689" y="2005823"/>
            <a:ext cx="35404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600">
                <a:solidFill>
                  <a:schemeClr val="bg1"/>
                </a:solidFill>
                <a:latin typeface="Fragment Core" panose="02000504040000020003" pitchFamily="50" charset="0"/>
                <a:ea typeface="Typewriterhand" panose="02000603000000000000" pitchFamily="2" charset="0"/>
              </a:rPr>
              <a:t>Quiz over</a:t>
            </a:r>
            <a:endParaRPr lang="LID4096" sz="9600">
              <a:solidFill>
                <a:schemeClr val="bg1"/>
              </a:solidFill>
              <a:latin typeface="Fragment Core" panose="02000504040000020003" pitchFamily="50" charset="0"/>
              <a:ea typeface="Typewriterhand" panose="02000603000000000000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62A7136-383D-4BFA-95E9-E9EDF1D8A305}"/>
              </a:ext>
            </a:extLst>
          </p:cNvPr>
          <p:cNvCxnSpPr>
            <a:cxnSpLocks/>
          </p:cNvCxnSpPr>
          <p:nvPr/>
        </p:nvCxnSpPr>
        <p:spPr>
          <a:xfrm>
            <a:off x="9520334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F401A78-A8D2-41A6-A223-899F138538E2}"/>
              </a:ext>
            </a:extLst>
          </p:cNvPr>
          <p:cNvCxnSpPr>
            <a:cxnSpLocks/>
          </p:cNvCxnSpPr>
          <p:nvPr/>
        </p:nvCxnSpPr>
        <p:spPr>
          <a:xfrm>
            <a:off x="9520334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BFC1622-1AAF-408E-B722-68D0C9975331}"/>
              </a:ext>
            </a:extLst>
          </p:cNvPr>
          <p:cNvCxnSpPr>
            <a:cxnSpLocks/>
          </p:cNvCxnSpPr>
          <p:nvPr/>
        </p:nvCxnSpPr>
        <p:spPr>
          <a:xfrm>
            <a:off x="9521743" y="4150465"/>
            <a:ext cx="0" cy="154834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 descr="A flat screen television&#10;&#10;Description automatically generated">
            <a:extLst>
              <a:ext uri="{FF2B5EF4-FFF2-40B4-BE49-F238E27FC236}">
                <a16:creationId xmlns:a16="http://schemas.microsoft.com/office/drawing/2014/main" id="{6B2C33FD-71A6-459D-9A2A-86F726739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8872349" y="3030020"/>
            <a:ext cx="1814893" cy="2497210"/>
          </a:xfrm>
          <a:prstGeom prst="rect">
            <a:avLst/>
          </a:prstGeom>
        </p:spPr>
      </p:pic>
      <p:pic>
        <p:nvPicPr>
          <p:cNvPr id="80" name="Picture 79" descr="A picture containing shirt, game&#10;&#10;Description automatically generated">
            <a:extLst>
              <a:ext uri="{FF2B5EF4-FFF2-40B4-BE49-F238E27FC236}">
                <a16:creationId xmlns:a16="http://schemas.microsoft.com/office/drawing/2014/main" id="{9B4CD53F-21F8-4258-A18F-D4B655213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512" y="2385099"/>
            <a:ext cx="4247410" cy="4687252"/>
          </a:xfrm>
          <a:prstGeom prst="rect">
            <a:avLst/>
          </a:prstGeom>
        </p:spPr>
      </p:pic>
      <p:pic>
        <p:nvPicPr>
          <p:cNvPr id="1028" name="Picture 4" descr="facebook hand drawn color animation with transparent background Motion  Background - Storyblocks">
            <a:extLst>
              <a:ext uri="{FF2B5EF4-FFF2-40B4-BE49-F238E27FC236}">
                <a16:creationId xmlns:a16="http://schemas.microsoft.com/office/drawing/2014/main" id="{E0DA8873-B51B-4A98-A354-F3357B658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5446">
            <a:off x="9281194" y="3421041"/>
            <a:ext cx="654222" cy="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napchat Logo Round Png Clipart , Png Download - Circle , Free Transparent  Clipart - ClipartKey">
            <a:extLst>
              <a:ext uri="{FF2B5EF4-FFF2-40B4-BE49-F238E27FC236}">
                <a16:creationId xmlns:a16="http://schemas.microsoft.com/office/drawing/2014/main" id="{07AFBDE5-72E6-49B1-9103-06BDF5D832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869" r="13813"/>
          <a:stretch/>
        </p:blipFill>
        <p:spPr bwMode="auto">
          <a:xfrm rot="558810">
            <a:off x="10058606" y="3468621"/>
            <a:ext cx="320314" cy="31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w To Draw the TikTok Logo - YouTube">
            <a:extLst>
              <a:ext uri="{FF2B5EF4-FFF2-40B4-BE49-F238E27FC236}">
                <a16:creationId xmlns:a16="http://schemas.microsoft.com/office/drawing/2014/main" id="{23AC9E80-77C0-4860-9569-CBA00A09D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3" r="19773"/>
          <a:stretch/>
        </p:blipFill>
        <p:spPr bwMode="auto">
          <a:xfrm rot="643896">
            <a:off x="9363844" y="4018549"/>
            <a:ext cx="314687" cy="27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go instagram Archives - Page 4 of 4 - SimilarPNG">
            <a:extLst>
              <a:ext uri="{FF2B5EF4-FFF2-40B4-BE49-F238E27FC236}">
                <a16:creationId xmlns:a16="http://schemas.microsoft.com/office/drawing/2014/main" id="{AC2C871C-B9DC-47CB-A42A-116E7429B6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" t="10247" r="8061" b="10353"/>
          <a:stretch/>
        </p:blipFill>
        <p:spPr bwMode="auto">
          <a:xfrm rot="746155">
            <a:off x="9850865" y="4427576"/>
            <a:ext cx="275978" cy="25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eautiful Hand Drawn Fashion Lock Icon. Hand Drawn Black Sketch. Sign /  Symbol / Doodle. Isolated On White Background. Flat Design Stock Vector -  Illustration of safety, icon: 139211340">
            <a:extLst>
              <a:ext uri="{FF2B5EF4-FFF2-40B4-BE49-F238E27FC236}">
                <a16:creationId xmlns:a16="http://schemas.microsoft.com/office/drawing/2014/main" id="{89D25281-BE51-4928-B581-CCE7DA7A5C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9" t="11264" r="25197" b="17516"/>
          <a:stretch/>
        </p:blipFill>
        <p:spPr bwMode="auto">
          <a:xfrm rot="670964">
            <a:off x="9239116" y="4510697"/>
            <a:ext cx="334314" cy="50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youtube logo - Google Search | Youtube marketing, Youtube, Management logo">
            <a:extLst>
              <a:ext uri="{FF2B5EF4-FFF2-40B4-BE49-F238E27FC236}">
                <a16:creationId xmlns:a16="http://schemas.microsoft.com/office/drawing/2014/main" id="{F502DD89-DC0A-41BC-BAF4-14F581A05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2383">
            <a:off x="9844953" y="3889735"/>
            <a:ext cx="381233" cy="36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and drawn simple cloud icon brush drawing Vector Image">
            <a:extLst>
              <a:ext uri="{FF2B5EF4-FFF2-40B4-BE49-F238E27FC236}">
                <a16:creationId xmlns:a16="http://schemas.microsoft.com/office/drawing/2014/main" id="{A673E6DB-9A85-4E98-85CA-D9C2208704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t="22593" r="20118" b="39516"/>
          <a:stretch/>
        </p:blipFill>
        <p:spPr bwMode="auto">
          <a:xfrm rot="726199">
            <a:off x="9597312" y="4868794"/>
            <a:ext cx="476268" cy="29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1" descr="A flat screen television&#10;&#10;Description automatically generated">
            <a:extLst>
              <a:ext uri="{FF2B5EF4-FFF2-40B4-BE49-F238E27FC236}">
                <a16:creationId xmlns:a16="http://schemas.microsoft.com/office/drawing/2014/main" id="{5AF03422-FDD6-44A0-9E4F-DE2243CC07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8866129" y="3023798"/>
            <a:ext cx="1814893" cy="2497210"/>
          </a:xfrm>
          <a:prstGeom prst="rect">
            <a:avLst/>
          </a:prstGeom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DDAE6122-D2CF-4525-B9B1-A878F7D2248B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Picture 4" descr="MERKONTWIKKELING | HAARLEM | CREATING BRANDS">
            <a:extLst>
              <a:ext uri="{FF2B5EF4-FFF2-40B4-BE49-F238E27FC236}">
                <a16:creationId xmlns:a16="http://schemas.microsoft.com/office/drawing/2014/main" id="{A4793BA4-1137-416A-B663-557A0C5ED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D8C3B9-EAA3-45FF-9454-0A08AD85AD18}"/>
              </a:ext>
            </a:extLst>
          </p:cNvPr>
          <p:cNvSpPr txBox="1"/>
          <p:nvPr/>
        </p:nvSpPr>
        <p:spPr>
          <a:xfrm>
            <a:off x="3614021" y="3024290"/>
            <a:ext cx="49133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600">
                <a:solidFill>
                  <a:schemeClr val="bg1"/>
                </a:solidFill>
                <a:latin typeface="Fragment Core" panose="02000504040000020003" pitchFamily="50" charset="0"/>
                <a:ea typeface="Typewriterhand" panose="02000603000000000000" pitchFamily="2" charset="0"/>
              </a:rPr>
              <a:t>Mediawijsheid</a:t>
            </a:r>
            <a:endParaRPr lang="LID4096" sz="9600">
              <a:solidFill>
                <a:schemeClr val="bg1"/>
              </a:solidFill>
              <a:latin typeface="Fragment Core" panose="02000504040000020003" pitchFamily="50" charset="0"/>
              <a:ea typeface="Typewriterhand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260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343150" y="0"/>
            <a:ext cx="749617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4149759" y="145910"/>
            <a:ext cx="4288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De Quiz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shirt, game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461A14E7-0D3F-47B6-AAD8-54369D1B62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6" t="23687" r="1" b="18877"/>
          <a:stretch/>
        </p:blipFill>
        <p:spPr>
          <a:xfrm rot="20485822">
            <a:off x="195321" y="3808567"/>
            <a:ext cx="3162234" cy="3252584"/>
          </a:xfrm>
          <a:prstGeom prst="rect">
            <a:avLst/>
          </a:prstGeom>
        </p:spPr>
      </p:pic>
      <p:pic>
        <p:nvPicPr>
          <p:cNvPr id="80" name="Picture 79" descr="A picture containing shirt, gam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9B4CD53F-21F8-4258-A18F-D4B6552134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73" b="18877"/>
          <a:stretch/>
        </p:blipFill>
        <p:spPr>
          <a:xfrm rot="619320">
            <a:off x="9765933" y="2506304"/>
            <a:ext cx="2483610" cy="42089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49B0BF-5CFC-46CD-98D6-ACB77A43288D}"/>
              </a:ext>
            </a:extLst>
          </p:cNvPr>
          <p:cNvSpPr txBox="1"/>
          <p:nvPr/>
        </p:nvSpPr>
        <p:spPr>
          <a:xfrm>
            <a:off x="5606725" y="1620184"/>
            <a:ext cx="1084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Vraag 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784B2A2-A1E7-453C-BBFA-129FC493A871}"/>
              </a:ext>
            </a:extLst>
          </p:cNvPr>
          <p:cNvSpPr txBox="1"/>
          <p:nvPr/>
        </p:nvSpPr>
        <p:spPr>
          <a:xfrm>
            <a:off x="4425849" y="2202024"/>
            <a:ext cx="33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Wat is een Digitale </a:t>
            </a: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D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etox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?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863C302-FE18-4719-BA9E-7DD51387FFB4}"/>
              </a:ext>
            </a:extLst>
          </p:cNvPr>
          <p:cNvSpPr txBox="1"/>
          <p:nvPr/>
        </p:nvSpPr>
        <p:spPr>
          <a:xfrm>
            <a:off x="2789082" y="2991613"/>
            <a:ext cx="6508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Kees</a:t>
            </a: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: Afkicken van digitale media</a:t>
            </a: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Jora</a:t>
            </a: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n: Onderdompelen in nieuwe apps en apparaten</a:t>
            </a:r>
            <a:endParaRPr kumimoji="0" lang="nl-NL" sz="2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89B6C52F-B57E-4E15-A4FC-5FB6ECB78BBB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 descr="MERKONTWIKKELING | HAARLEM | CREATING BRANDS">
            <a:extLst>
              <a:ext uri="{FF2B5EF4-FFF2-40B4-BE49-F238E27FC236}">
                <a16:creationId xmlns:a16="http://schemas.microsoft.com/office/drawing/2014/main" id="{524716E0-A504-4952-BB75-6ADAB4B20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76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16F99E9-4BAD-4489-9B3F-9D6C2EA68D33}"/>
              </a:ext>
            </a:extLst>
          </p:cNvPr>
          <p:cNvGrpSpPr/>
          <p:nvPr/>
        </p:nvGrpSpPr>
        <p:grpSpPr>
          <a:xfrm>
            <a:off x="5264918" y="4434811"/>
            <a:ext cx="1814893" cy="2497210"/>
            <a:chOff x="5264918" y="4434811"/>
            <a:chExt cx="1814893" cy="2497210"/>
          </a:xfrm>
        </p:grpSpPr>
        <p:pic>
          <p:nvPicPr>
            <p:cNvPr id="74" name="Picture 73" descr="A flat screen television&#10;&#10;Description automatically generated">
              <a:hlinkClick r:id="rId2" action="ppaction://hlinksldjump"/>
              <a:extLst>
                <a:ext uri="{FF2B5EF4-FFF2-40B4-BE49-F238E27FC236}">
                  <a16:creationId xmlns:a16="http://schemas.microsoft.com/office/drawing/2014/main" id="{88822D0A-DCF4-4EA4-8C71-7C44B4811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76" name="TextBox 75">
              <a:hlinkClick r:id="rId4" action="ppaction://hlinksldjump"/>
              <a:extLst>
                <a:ext uri="{FF2B5EF4-FFF2-40B4-BE49-F238E27FC236}">
                  <a16:creationId xmlns:a16="http://schemas.microsoft.com/office/drawing/2014/main" id="{53046CD3-5CD0-4886-A4B7-4A55D03C5ECD}"/>
                </a:ext>
              </a:extLst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sp>
        <p:nvSpPr>
          <p:cNvPr id="4" name="TextBox 97">
            <a:extLst>
              <a:ext uri="{FF2B5EF4-FFF2-40B4-BE49-F238E27FC236}">
                <a16:creationId xmlns:a16="http://schemas.microsoft.com/office/drawing/2014/main" id="{B714D725-F0D8-4970-9CE2-7CD3149B56C6}"/>
              </a:ext>
            </a:extLst>
          </p:cNvPr>
          <p:cNvSpPr txBox="1"/>
          <p:nvPr/>
        </p:nvSpPr>
        <p:spPr>
          <a:xfrm>
            <a:off x="4780776" y="3338814"/>
            <a:ext cx="2690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hlinkClick r:id="rId5"/>
              </a:rPr>
              <a:t>Kijk op deze website!</a:t>
            </a:r>
            <a:endParaRPr kumimoji="0" lang="LID4096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</a:endParaRPr>
          </a:p>
        </p:txBody>
      </p:sp>
      <p:sp>
        <p:nvSpPr>
          <p:cNvPr id="83" name="TextBox 97">
            <a:extLst>
              <a:ext uri="{FF2B5EF4-FFF2-40B4-BE49-F238E27FC236}">
                <a16:creationId xmlns:a16="http://schemas.microsoft.com/office/drawing/2014/main" id="{8D6A4450-E611-4FCF-AB01-C1FC3D4C669B}"/>
              </a:ext>
            </a:extLst>
          </p:cNvPr>
          <p:cNvSpPr txBox="1"/>
          <p:nvPr/>
        </p:nvSpPr>
        <p:spPr>
          <a:xfrm>
            <a:off x="2794457" y="2389054"/>
            <a:ext cx="65900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</a:rPr>
              <a:t>Digitale </a:t>
            </a:r>
            <a:r>
              <a:rPr kumimoji="0" lang="nl-NL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</a:rPr>
              <a:t>Detox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</a:rPr>
              <a:t> doe je om de balans tussen online zijn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en offline zijn te herstellen. Benieuwd hoe?</a:t>
            </a:r>
            <a:endParaRPr kumimoji="0" lang="LID4096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</a:endParaRPr>
          </a:p>
        </p:txBody>
      </p:sp>
      <p:pic>
        <p:nvPicPr>
          <p:cNvPr id="11" name="Picture 73" descr="A flat screen television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138D22B9-225C-44B6-83C4-F0747470DF9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5272288" y="4429868"/>
            <a:ext cx="1814893" cy="2497210"/>
          </a:xfrm>
          <a:prstGeom prst="rect">
            <a:avLst/>
          </a:prstGeom>
        </p:spPr>
      </p:pic>
      <p:pic>
        <p:nvPicPr>
          <p:cNvPr id="12" name="Picture 2" descr="Flags Clipart birthday party 3 - 1000 X 1000 | Dumielauxepices.net | Party  flags, Birthday parties, Clip art">
            <a:extLst>
              <a:ext uri="{FF2B5EF4-FFF2-40B4-BE49-F238E27FC236}">
                <a16:creationId xmlns:a16="http://schemas.microsoft.com/office/drawing/2014/main" id="{6A47F3E3-F794-434A-B523-A43ED2992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00" r="99700">
                        <a14:foregroundMark x1="600" y1="21300" x2="2500" y2="23200"/>
                        <a14:foregroundMark x1="4400" y1="33600" x2="6400" y2="31100"/>
                        <a14:foregroundMark x1="44200" y1="51100" x2="44200" y2="54600"/>
                        <a14:foregroundMark x1="53900" y1="52100" x2="53900" y2="55700"/>
                        <a14:foregroundMark x1="74700" y1="46000" x2="78300" y2="50700"/>
                        <a14:foregroundMark x1="93200" y1="32200" x2="94600" y2="31300"/>
                        <a14:foregroundMark x1="98800" y1="26300" x2="99700" y2="26000"/>
                        <a14:foregroundMark x1="95600" y1="34300" x2="97200" y2="39300"/>
                        <a14:foregroundMark x1="93200" y1="33200" x2="96300" y2="36100"/>
                        <a14:foregroundMark x1="95600" y1="31400" x2="95600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027">
            <a:off x="8234681" y="-577699"/>
            <a:ext cx="4413487" cy="441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2778830" y="71152"/>
            <a:ext cx="61247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YES, GOED!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E533FCAA-B2D2-408F-8522-B8F6E9F80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3"/>
          <a:stretch/>
        </p:blipFill>
        <p:spPr bwMode="auto">
          <a:xfrm rot="1013146">
            <a:off x="-2738" y="3909113"/>
            <a:ext cx="4506093" cy="290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834148E1-02F5-437E-BFEA-931AC545BEE6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 descr="MERKONTWIKKELING | HAARLEM | CREATING BRANDS">
            <a:extLst>
              <a:ext uri="{FF2B5EF4-FFF2-40B4-BE49-F238E27FC236}">
                <a16:creationId xmlns:a16="http://schemas.microsoft.com/office/drawing/2014/main" id="{5E97E418-4472-49A9-8FC9-4BC30A6D3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05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4607705" y="145910"/>
            <a:ext cx="33724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FOUT!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Red Cross Mark Transparent | PNG All">
            <a:extLst>
              <a:ext uri="{FF2B5EF4-FFF2-40B4-BE49-F238E27FC236}">
                <a16:creationId xmlns:a16="http://schemas.microsoft.com/office/drawing/2014/main" id="{A386880E-DC2E-4E73-94DB-10E4884129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8"/>
          <a:stretch/>
        </p:blipFill>
        <p:spPr bwMode="auto">
          <a:xfrm>
            <a:off x="582734" y="977264"/>
            <a:ext cx="2673699" cy="271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F32C959-3C44-42C0-A5AC-B50CA35A8DA9}"/>
              </a:ext>
            </a:extLst>
          </p:cNvPr>
          <p:cNvGrpSpPr/>
          <p:nvPr/>
        </p:nvGrpSpPr>
        <p:grpSpPr>
          <a:xfrm>
            <a:off x="5264918" y="4434811"/>
            <a:ext cx="1814893" cy="2497210"/>
            <a:chOff x="5264918" y="4434811"/>
            <a:chExt cx="1814893" cy="2497210"/>
          </a:xfrm>
        </p:grpSpPr>
        <p:pic>
          <p:nvPicPr>
            <p:cNvPr id="5" name="Picture 4" descr="A flat screen television&#10;&#10;Description automatically generated">
              <a:hlinkClick r:id="rId3" action="ppaction://hlinksldjump"/>
              <a:extLst>
                <a:ext uri="{FF2B5EF4-FFF2-40B4-BE49-F238E27FC236}">
                  <a16:creationId xmlns:a16="http://schemas.microsoft.com/office/drawing/2014/main" id="{F03887D2-033D-4760-BF9A-DA3E59D71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6" name="TextBox 5">
              <a:hlinkClick r:id="rId5" action="ppaction://hlinksldjump"/>
              <a:extLst>
                <a:ext uri="{FF2B5EF4-FFF2-40B4-BE49-F238E27FC236}">
                  <a16:creationId xmlns:a16="http://schemas.microsoft.com/office/drawing/2014/main" id="{70346DC7-B79F-4E3F-9EBD-ACBEC4B0ADD5}"/>
                </a:ext>
              </a:extLst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sp>
        <p:nvSpPr>
          <p:cNvPr id="2" name="TextBox 97">
            <a:extLst>
              <a:ext uri="{FF2B5EF4-FFF2-40B4-BE49-F238E27FC236}">
                <a16:creationId xmlns:a16="http://schemas.microsoft.com/office/drawing/2014/main" id="{D75BAC21-7612-457D-8F61-D967307859DD}"/>
              </a:ext>
            </a:extLst>
          </p:cNvPr>
          <p:cNvSpPr txBox="1"/>
          <p:nvPr/>
        </p:nvSpPr>
        <p:spPr>
          <a:xfrm>
            <a:off x="4780776" y="3338814"/>
            <a:ext cx="2690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hlinkClick r:id="rId6"/>
              </a:rPr>
              <a:t>Kijk op deze website!</a:t>
            </a:r>
            <a:endParaRPr kumimoji="0" lang="LID4096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</a:endParaRPr>
          </a:p>
        </p:txBody>
      </p:sp>
      <p:sp>
        <p:nvSpPr>
          <p:cNvPr id="4" name="TextBox 97">
            <a:extLst>
              <a:ext uri="{FF2B5EF4-FFF2-40B4-BE49-F238E27FC236}">
                <a16:creationId xmlns:a16="http://schemas.microsoft.com/office/drawing/2014/main" id="{1916D555-6064-48E6-93F2-CA978E17C27D}"/>
              </a:ext>
            </a:extLst>
          </p:cNvPr>
          <p:cNvSpPr txBox="1"/>
          <p:nvPr/>
        </p:nvSpPr>
        <p:spPr>
          <a:xfrm>
            <a:off x="2755985" y="2389054"/>
            <a:ext cx="6667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</a:rPr>
              <a:t>Digitale </a:t>
            </a:r>
            <a:r>
              <a:rPr kumimoji="0" lang="nl-NL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</a:rPr>
              <a:t>Detox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</a:rPr>
              <a:t> doe je om de balans tussen online zijn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en offline zijn te herstellen. Benieuwd hoe?</a:t>
            </a:r>
            <a:endParaRPr kumimoji="0" lang="LID4096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</a:endParaRPr>
          </a:p>
        </p:txBody>
      </p:sp>
      <p:pic>
        <p:nvPicPr>
          <p:cNvPr id="10" name="Picture 73" descr="A flat screen television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9B6B8DE-AD52-497C-B458-27137744572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5272288" y="4429868"/>
            <a:ext cx="1814893" cy="2497210"/>
          </a:xfrm>
          <a:prstGeom prst="rect">
            <a:avLst/>
          </a:prstGeom>
        </p:spPr>
      </p:pic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CE00903D-B4EE-4CDD-BEB3-43DF65438092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Picture 4" descr="MERKONTWIKKELING | HAARLEM | CREATING BRANDS">
            <a:extLst>
              <a:ext uri="{FF2B5EF4-FFF2-40B4-BE49-F238E27FC236}">
                <a16:creationId xmlns:a16="http://schemas.microsoft.com/office/drawing/2014/main" id="{E8528CA8-74D5-49A6-A768-18FA0E2B6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98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343150" y="0"/>
            <a:ext cx="749617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4149759" y="145910"/>
            <a:ext cx="4288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De Quiz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shirt, game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461A14E7-0D3F-47B6-AAD8-54369D1B62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6" t="23687" r="1" b="18877"/>
          <a:stretch/>
        </p:blipFill>
        <p:spPr>
          <a:xfrm rot="20485822">
            <a:off x="195321" y="3808567"/>
            <a:ext cx="3162234" cy="3252584"/>
          </a:xfrm>
          <a:prstGeom prst="rect">
            <a:avLst/>
          </a:prstGeom>
        </p:spPr>
      </p:pic>
      <p:pic>
        <p:nvPicPr>
          <p:cNvPr id="80" name="Picture 79" descr="A picture containing shirt, game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9B4CD53F-21F8-4258-A18F-D4B6552134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73" b="18877"/>
          <a:stretch/>
        </p:blipFill>
        <p:spPr>
          <a:xfrm rot="619320">
            <a:off x="9765933" y="2506304"/>
            <a:ext cx="2483610" cy="42089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49B0BF-5CFC-46CD-98D6-ACB77A43288D}"/>
              </a:ext>
            </a:extLst>
          </p:cNvPr>
          <p:cNvSpPr txBox="1"/>
          <p:nvPr/>
        </p:nvSpPr>
        <p:spPr>
          <a:xfrm>
            <a:off x="5602718" y="1620184"/>
            <a:ext cx="109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Vraag </a:t>
            </a: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4</a:t>
            </a: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784B2A2-A1E7-453C-BBFA-129FC493A871}"/>
              </a:ext>
            </a:extLst>
          </p:cNvPr>
          <p:cNvSpPr txBox="1"/>
          <p:nvPr/>
        </p:nvSpPr>
        <p:spPr>
          <a:xfrm>
            <a:off x="3636187" y="2202024"/>
            <a:ext cx="4935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Waarom wordt er nepnieuws gemaakt?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863C302-FE18-4719-BA9E-7DD51387FFB4}"/>
              </a:ext>
            </a:extLst>
          </p:cNvPr>
          <p:cNvSpPr txBox="1"/>
          <p:nvPr/>
        </p:nvSpPr>
        <p:spPr>
          <a:xfrm>
            <a:off x="3879929" y="2991613"/>
            <a:ext cx="43265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Kees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: Voor de lol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Joran: Om mensen te beïnvloeden</a:t>
            </a:r>
          </a:p>
        </p:txBody>
      </p:sp>
      <p:pic>
        <p:nvPicPr>
          <p:cNvPr id="7170" name="Picture 2" descr="Coronavirus, scienza e diritti&quot;: quante fake news - Associazione Luca  Coscioni">
            <a:extLst>
              <a:ext uri="{FF2B5EF4-FFF2-40B4-BE49-F238E27FC236}">
                <a16:creationId xmlns:a16="http://schemas.microsoft.com/office/drawing/2014/main" id="{6EFA4E90-61E1-470A-8F4E-04B08E7F7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25" y="522173"/>
            <a:ext cx="3028916" cy="258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4190F9E6-E2EB-4A80-8B69-B36D9DEC1DC6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 descr="MERKONTWIKKELING | HAARLEM | CREATING BRANDS">
            <a:extLst>
              <a:ext uri="{FF2B5EF4-FFF2-40B4-BE49-F238E27FC236}">
                <a16:creationId xmlns:a16="http://schemas.microsoft.com/office/drawing/2014/main" id="{A1B226F5-B952-4BF5-97A3-8A9E281BD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12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16F99E9-4BAD-4489-9B3F-9D6C2EA68D33}"/>
              </a:ext>
            </a:extLst>
          </p:cNvPr>
          <p:cNvGrpSpPr/>
          <p:nvPr/>
        </p:nvGrpSpPr>
        <p:grpSpPr>
          <a:xfrm>
            <a:off x="5264918" y="4434811"/>
            <a:ext cx="1814893" cy="2497210"/>
            <a:chOff x="5264918" y="4434811"/>
            <a:chExt cx="1814893" cy="2497210"/>
          </a:xfrm>
        </p:grpSpPr>
        <p:pic>
          <p:nvPicPr>
            <p:cNvPr id="74" name="Picture 73" descr="A flat screen television&#10;&#10;Description automatically generated">
              <a:hlinkClick r:id="rId2" action="ppaction://hlinksldjump"/>
              <a:extLst>
                <a:ext uri="{FF2B5EF4-FFF2-40B4-BE49-F238E27FC236}">
                  <a16:creationId xmlns:a16="http://schemas.microsoft.com/office/drawing/2014/main" id="{88822D0A-DCF4-4EA4-8C71-7C44B4811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76" name="TextBox 75">
              <a:hlinkClick r:id="rId4" action="ppaction://hlinksldjump"/>
              <a:extLst>
                <a:ext uri="{FF2B5EF4-FFF2-40B4-BE49-F238E27FC236}">
                  <a16:creationId xmlns:a16="http://schemas.microsoft.com/office/drawing/2014/main" id="{53046CD3-5CD0-4886-A4B7-4A55D03C5ECD}"/>
                </a:ext>
              </a:extLst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sp>
        <p:nvSpPr>
          <p:cNvPr id="4" name="TextBox 97">
            <a:extLst>
              <a:ext uri="{FF2B5EF4-FFF2-40B4-BE49-F238E27FC236}">
                <a16:creationId xmlns:a16="http://schemas.microsoft.com/office/drawing/2014/main" id="{B714D725-F0D8-4970-9CE2-7CD3149B56C6}"/>
              </a:ext>
            </a:extLst>
          </p:cNvPr>
          <p:cNvSpPr txBox="1"/>
          <p:nvPr/>
        </p:nvSpPr>
        <p:spPr>
          <a:xfrm>
            <a:off x="2761579" y="3338814"/>
            <a:ext cx="6729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  <a:hlinkClick r:id="rId5"/>
              </a:rPr>
              <a:t>Kijk deze video voor meer informatie over nepnieuws</a:t>
            </a:r>
            <a:endParaRPr lang="nl-NL" sz="2400">
              <a:solidFill>
                <a:prstClr val="white"/>
              </a:solidFill>
              <a:latin typeface="Fragment Core" panose="02000504040000020003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>
              <a:solidFill>
                <a:prstClr val="white"/>
              </a:solidFill>
              <a:latin typeface="Fragment Core" panose="02000504040000020003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83" name="TextBox 97">
            <a:extLst>
              <a:ext uri="{FF2B5EF4-FFF2-40B4-BE49-F238E27FC236}">
                <a16:creationId xmlns:a16="http://schemas.microsoft.com/office/drawing/2014/main" id="{8D6A4450-E611-4FCF-AB01-C1FC3D4C669B}"/>
              </a:ext>
            </a:extLst>
          </p:cNvPr>
          <p:cNvSpPr txBox="1"/>
          <p:nvPr/>
        </p:nvSpPr>
        <p:spPr>
          <a:xfrm>
            <a:off x="4322636" y="2389054"/>
            <a:ext cx="3533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Beide antwoorden zijn goed.</a:t>
            </a:r>
            <a:endParaRPr kumimoji="0" lang="LID4096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78" name="Picture 73" descr="A flat screen television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E5079F19-3851-43D8-AAFE-39D4E9E0C2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5272288" y="4429868"/>
            <a:ext cx="1814893" cy="2497210"/>
          </a:xfrm>
          <a:prstGeom prst="rect">
            <a:avLst/>
          </a:prstGeom>
        </p:spPr>
      </p:pic>
      <p:pic>
        <p:nvPicPr>
          <p:cNvPr id="2" name="Picture 2" descr="Flags Clipart birthday party 3 - 1000 X 1000 | Dumielauxepices.net | Party  flags, Birthday parties, Clip art">
            <a:extLst>
              <a:ext uri="{FF2B5EF4-FFF2-40B4-BE49-F238E27FC236}">
                <a16:creationId xmlns:a16="http://schemas.microsoft.com/office/drawing/2014/main" id="{4C32C0DA-D1A3-4FD0-B121-20C32DC3E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00" r="99700">
                        <a14:foregroundMark x1="600" y1="21300" x2="2500" y2="23200"/>
                        <a14:foregroundMark x1="4400" y1="33600" x2="6400" y2="31100"/>
                        <a14:foregroundMark x1="44200" y1="51100" x2="44200" y2="54600"/>
                        <a14:foregroundMark x1="53900" y1="52100" x2="53900" y2="55700"/>
                        <a14:foregroundMark x1="74700" y1="46000" x2="78300" y2="50700"/>
                        <a14:foregroundMark x1="93200" y1="32200" x2="94600" y2="31300"/>
                        <a14:foregroundMark x1="98800" y1="26300" x2="99700" y2="26000"/>
                        <a14:foregroundMark x1="95600" y1="34300" x2="97200" y2="39300"/>
                        <a14:foregroundMark x1="93200" y1="33200" x2="96300" y2="36100"/>
                        <a14:foregroundMark x1="95600" y1="31400" x2="95600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027">
            <a:off x="8234681" y="-577699"/>
            <a:ext cx="4413487" cy="441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2778830" y="71152"/>
            <a:ext cx="61247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YES, GOED!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EAA5810-AC79-4542-B4B0-3B0A7B4CC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3"/>
          <a:stretch/>
        </p:blipFill>
        <p:spPr bwMode="auto">
          <a:xfrm rot="1013146">
            <a:off x="-2738" y="3909113"/>
            <a:ext cx="4506093" cy="290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56EE3BF4-7575-4D10-8308-22F99531A072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4" descr="MERKONTWIKKELING | HAARLEM | CREATING BRANDS">
            <a:extLst>
              <a:ext uri="{FF2B5EF4-FFF2-40B4-BE49-F238E27FC236}">
                <a16:creationId xmlns:a16="http://schemas.microsoft.com/office/drawing/2014/main" id="{29D255F4-E150-4BD4-AAD6-8A96FCB6A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77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343150" y="0"/>
            <a:ext cx="749617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4149759" y="145910"/>
            <a:ext cx="4288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De Quiz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shirt, game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461A14E7-0D3F-47B6-AAD8-54369D1B62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6" t="23687" r="1" b="18877"/>
          <a:stretch/>
        </p:blipFill>
        <p:spPr>
          <a:xfrm rot="20485822">
            <a:off x="195321" y="3808567"/>
            <a:ext cx="3162234" cy="3252584"/>
          </a:xfrm>
          <a:prstGeom prst="rect">
            <a:avLst/>
          </a:prstGeom>
        </p:spPr>
      </p:pic>
      <p:pic>
        <p:nvPicPr>
          <p:cNvPr id="80" name="Picture 79" descr="A picture containing shirt, gam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9B4CD53F-21F8-4258-A18F-D4B6552134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73" b="18877"/>
          <a:stretch/>
        </p:blipFill>
        <p:spPr>
          <a:xfrm rot="619320">
            <a:off x="9765933" y="2506304"/>
            <a:ext cx="2483610" cy="42089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49B0BF-5CFC-46CD-98D6-ACB77A43288D}"/>
              </a:ext>
            </a:extLst>
          </p:cNvPr>
          <p:cNvSpPr txBox="1"/>
          <p:nvPr/>
        </p:nvSpPr>
        <p:spPr>
          <a:xfrm>
            <a:off x="5606725" y="1620184"/>
            <a:ext cx="1084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Vraag 5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784B2A2-A1E7-453C-BBFA-129FC493A871}"/>
              </a:ext>
            </a:extLst>
          </p:cNvPr>
          <p:cNvSpPr txBox="1"/>
          <p:nvPr/>
        </p:nvSpPr>
        <p:spPr>
          <a:xfrm>
            <a:off x="3687515" y="2202024"/>
            <a:ext cx="4833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Welke online bezigheid is populairder?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863C302-FE18-4719-BA9E-7DD51387FFB4}"/>
              </a:ext>
            </a:extLst>
          </p:cNvPr>
          <p:cNvSpPr txBox="1"/>
          <p:nvPr/>
        </p:nvSpPr>
        <p:spPr>
          <a:xfrm>
            <a:off x="4814060" y="2991613"/>
            <a:ext cx="24582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Kees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: Gamen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Joran: </a:t>
            </a:r>
            <a:r>
              <a:rPr lang="nl-NL" sz="2400" dirty="0" err="1">
                <a:solidFill>
                  <a:prstClr val="white"/>
                </a:solidFill>
                <a:latin typeface="Fragment Core" panose="02000504040000020003" pitchFamily="50" charset="0"/>
              </a:rPr>
              <a:t>Social</a:t>
            </a: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 media</a:t>
            </a:r>
            <a:endParaRPr kumimoji="0" lang="nl-NL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15ED96B8-7738-4F21-9A68-2C90BA113F1C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 descr="MERKONTWIKKELING | HAARLEM | CREATING BRANDS">
            <a:extLst>
              <a:ext uri="{FF2B5EF4-FFF2-40B4-BE49-F238E27FC236}">
                <a16:creationId xmlns:a16="http://schemas.microsoft.com/office/drawing/2014/main" id="{47C0BEE1-448F-4787-BDB4-F28E1D8BE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4607705" y="145910"/>
            <a:ext cx="33724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FOUT!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Red Cross Mark Transparent | PNG All">
            <a:extLst>
              <a:ext uri="{FF2B5EF4-FFF2-40B4-BE49-F238E27FC236}">
                <a16:creationId xmlns:a16="http://schemas.microsoft.com/office/drawing/2014/main" id="{A386880E-DC2E-4E73-94DB-10E4884129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8"/>
          <a:stretch/>
        </p:blipFill>
        <p:spPr bwMode="auto">
          <a:xfrm>
            <a:off x="582734" y="977264"/>
            <a:ext cx="2673699" cy="271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F32C959-3C44-42C0-A5AC-B50CA35A8DA9}"/>
              </a:ext>
            </a:extLst>
          </p:cNvPr>
          <p:cNvGrpSpPr/>
          <p:nvPr/>
        </p:nvGrpSpPr>
        <p:grpSpPr>
          <a:xfrm>
            <a:off x="5264918" y="4434811"/>
            <a:ext cx="1814893" cy="2497210"/>
            <a:chOff x="5264918" y="4434811"/>
            <a:chExt cx="1814893" cy="2497210"/>
          </a:xfrm>
        </p:grpSpPr>
        <p:pic>
          <p:nvPicPr>
            <p:cNvPr id="5" name="Picture 4" descr="A flat screen television&#10;&#10;Description automatically generated">
              <a:hlinkClick r:id="rId3" action="ppaction://hlinksldjump"/>
              <a:extLst>
                <a:ext uri="{FF2B5EF4-FFF2-40B4-BE49-F238E27FC236}">
                  <a16:creationId xmlns:a16="http://schemas.microsoft.com/office/drawing/2014/main" id="{F03887D2-033D-4760-BF9A-DA3E59D71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6" name="TextBox 5">
              <a:hlinkClick r:id="rId5" action="ppaction://hlinksldjump"/>
              <a:extLst>
                <a:ext uri="{FF2B5EF4-FFF2-40B4-BE49-F238E27FC236}">
                  <a16:creationId xmlns:a16="http://schemas.microsoft.com/office/drawing/2014/main" id="{70346DC7-B79F-4E3F-9EBD-ACBEC4B0ADD5}"/>
                </a:ext>
              </a:extLst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sp>
        <p:nvSpPr>
          <p:cNvPr id="4" name="TextBox 97">
            <a:extLst>
              <a:ext uri="{FF2B5EF4-FFF2-40B4-BE49-F238E27FC236}">
                <a16:creationId xmlns:a16="http://schemas.microsoft.com/office/drawing/2014/main" id="{1916D555-6064-48E6-93F2-CA978E17C27D}"/>
              </a:ext>
            </a:extLst>
          </p:cNvPr>
          <p:cNvSpPr txBox="1"/>
          <p:nvPr/>
        </p:nvSpPr>
        <p:spPr>
          <a:xfrm>
            <a:off x="4208602" y="1835906"/>
            <a:ext cx="37649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err="1">
                <a:solidFill>
                  <a:prstClr val="white"/>
                </a:solidFill>
                <a:latin typeface="Fragment Core" panose="02000504040000020003" pitchFamily="50" charset="0"/>
              </a:rPr>
              <a:t>Social</a:t>
            </a: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 media is het populairst!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10" name="Picture 73" descr="A flat screen television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C9B6B8DE-AD52-497C-B458-27137744572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5272288" y="4429868"/>
            <a:ext cx="1814893" cy="2497210"/>
          </a:xfrm>
          <a:prstGeom prst="rect">
            <a:avLst/>
          </a:prstGeom>
        </p:spPr>
      </p:pic>
      <p:graphicFrame>
        <p:nvGraphicFramePr>
          <p:cNvPr id="11" name="Tabel 11">
            <a:extLst>
              <a:ext uri="{FF2B5EF4-FFF2-40B4-BE49-F238E27FC236}">
                <a16:creationId xmlns:a16="http://schemas.microsoft.com/office/drawing/2014/main" id="{B7C9A4EB-C4B1-471F-B846-7BE4CFFE4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88132"/>
              </p:ext>
            </p:extLst>
          </p:nvPr>
        </p:nvGraphicFramePr>
        <p:xfrm>
          <a:off x="3317130" y="2410952"/>
          <a:ext cx="5914005" cy="109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71335">
                  <a:extLst>
                    <a:ext uri="{9D8B030D-6E8A-4147-A177-3AD203B41FA5}">
                      <a16:colId xmlns:a16="http://schemas.microsoft.com/office/drawing/2014/main" val="44508148"/>
                    </a:ext>
                  </a:extLst>
                </a:gridCol>
                <a:gridCol w="1971335">
                  <a:extLst>
                    <a:ext uri="{9D8B030D-6E8A-4147-A177-3AD203B41FA5}">
                      <a16:colId xmlns:a16="http://schemas.microsoft.com/office/drawing/2014/main" val="2751864955"/>
                    </a:ext>
                  </a:extLst>
                </a:gridCol>
                <a:gridCol w="1971335">
                  <a:extLst>
                    <a:ext uri="{9D8B030D-6E8A-4147-A177-3AD203B41FA5}">
                      <a16:colId xmlns:a16="http://schemas.microsoft.com/office/drawing/2014/main" val="3439137"/>
                    </a:ext>
                  </a:extLst>
                </a:gridCol>
              </a:tblGrid>
              <a:tr h="337498"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Actief 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Sociale 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Gamen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415526"/>
                  </a:ext>
                </a:extLst>
              </a:tr>
              <a:tr h="337498">
                <a:tc>
                  <a:txBody>
                    <a:bodyPr/>
                    <a:lstStyle/>
                    <a:p>
                      <a:r>
                        <a:rPr lang="nl-NL"/>
                        <a:t>Jongens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849812"/>
                  </a:ext>
                </a:extLst>
              </a:tr>
              <a:tr h="337498">
                <a:tc>
                  <a:txBody>
                    <a:bodyPr/>
                    <a:lstStyle/>
                    <a:p>
                      <a:r>
                        <a:rPr lang="nl-NL"/>
                        <a:t>Meiden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56%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401049"/>
                  </a:ext>
                </a:extLst>
              </a:tr>
            </a:tbl>
          </a:graphicData>
        </a:graphic>
      </p:graphicFrame>
      <p:sp>
        <p:nvSpPr>
          <p:cNvPr id="73" name="TextBox 97">
            <a:extLst>
              <a:ext uri="{FF2B5EF4-FFF2-40B4-BE49-F238E27FC236}">
                <a16:creationId xmlns:a16="http://schemas.microsoft.com/office/drawing/2014/main" id="{98C403FB-5598-4B69-85D6-B86F5FD5B3CB}"/>
              </a:ext>
            </a:extLst>
          </p:cNvPr>
          <p:cNvSpPr txBox="1"/>
          <p:nvPr/>
        </p:nvSpPr>
        <p:spPr>
          <a:xfrm>
            <a:off x="2494852" y="3540642"/>
            <a:ext cx="7127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  <a:hlinkClick r:id="rId7"/>
              </a:rPr>
              <a:t>Kijk dit filmpje voor meer informatie over het onderzoek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  <a:hlinkClick r:id="rId7"/>
              </a:rPr>
              <a:t>over hoe lang jongeren online zijn en wat ze dan doen</a:t>
            </a:r>
            <a:endParaRPr lang="nl-NL" sz="2400" dirty="0">
              <a:solidFill>
                <a:prstClr val="white"/>
              </a:solidFill>
              <a:latin typeface="Fragment Core" panose="02000504040000020003" pitchFamily="50" charset="0"/>
            </a:endParaRPr>
          </a:p>
        </p:txBody>
      </p:sp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F1D17908-6FF6-4241-AEC3-D7889C215751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Picture 4" descr="MERKONTWIKKELING | HAARLEM | CREATING BRANDS">
            <a:extLst>
              <a:ext uri="{FF2B5EF4-FFF2-40B4-BE49-F238E27FC236}">
                <a16:creationId xmlns:a16="http://schemas.microsoft.com/office/drawing/2014/main" id="{A7C70AA8-6E3D-4C4E-95E4-8FF092ECD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90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47893" y="23981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32C959-3C44-42C0-A5AC-B50CA35A8DA9}"/>
              </a:ext>
            </a:extLst>
          </p:cNvPr>
          <p:cNvGrpSpPr/>
          <p:nvPr/>
        </p:nvGrpSpPr>
        <p:grpSpPr>
          <a:xfrm>
            <a:off x="5264918" y="4434811"/>
            <a:ext cx="1814893" cy="2497210"/>
            <a:chOff x="5264918" y="4434811"/>
            <a:chExt cx="1814893" cy="2497210"/>
          </a:xfrm>
        </p:grpSpPr>
        <p:pic>
          <p:nvPicPr>
            <p:cNvPr id="5" name="Picture 4" descr="A flat screen television&#10;&#10;Description automatically generated">
              <a:hlinkClick r:id="rId2" action="ppaction://hlinksldjump"/>
              <a:extLst>
                <a:ext uri="{FF2B5EF4-FFF2-40B4-BE49-F238E27FC236}">
                  <a16:creationId xmlns:a16="http://schemas.microsoft.com/office/drawing/2014/main" id="{F03887D2-033D-4760-BF9A-DA3E59D71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6" name="TextBox 5">
              <a:hlinkClick r:id="rId4" action="ppaction://hlinksldjump"/>
              <a:extLst>
                <a:ext uri="{FF2B5EF4-FFF2-40B4-BE49-F238E27FC236}">
                  <a16:creationId xmlns:a16="http://schemas.microsoft.com/office/drawing/2014/main" id="{70346DC7-B79F-4E3F-9EBD-ACBEC4B0ADD5}"/>
                </a:ext>
              </a:extLst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sp>
        <p:nvSpPr>
          <p:cNvPr id="4" name="TextBox 97">
            <a:extLst>
              <a:ext uri="{FF2B5EF4-FFF2-40B4-BE49-F238E27FC236}">
                <a16:creationId xmlns:a16="http://schemas.microsoft.com/office/drawing/2014/main" id="{1916D555-6064-48E6-93F2-CA978E17C27D}"/>
              </a:ext>
            </a:extLst>
          </p:cNvPr>
          <p:cNvSpPr txBox="1"/>
          <p:nvPr/>
        </p:nvSpPr>
        <p:spPr>
          <a:xfrm>
            <a:off x="4208602" y="1835906"/>
            <a:ext cx="37649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Social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 media is het populairst!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10" name="Picture 73" descr="A flat screen television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C9B6B8DE-AD52-497C-B458-27137744572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5272288" y="4429868"/>
            <a:ext cx="1814893" cy="2497210"/>
          </a:xfrm>
          <a:prstGeom prst="rect">
            <a:avLst/>
          </a:prstGeom>
        </p:spPr>
      </p:pic>
      <p:graphicFrame>
        <p:nvGraphicFramePr>
          <p:cNvPr id="11" name="Tabel 11">
            <a:extLst>
              <a:ext uri="{FF2B5EF4-FFF2-40B4-BE49-F238E27FC236}">
                <a16:creationId xmlns:a16="http://schemas.microsoft.com/office/drawing/2014/main" id="{B7C9A4EB-C4B1-471F-B846-7BE4CFFE4221}"/>
              </a:ext>
            </a:extLst>
          </p:cNvPr>
          <p:cNvGraphicFramePr>
            <a:graphicFrameLocks noGrp="1"/>
          </p:cNvGraphicFramePr>
          <p:nvPr/>
        </p:nvGraphicFramePr>
        <p:xfrm>
          <a:off x="3317130" y="2410952"/>
          <a:ext cx="5914005" cy="109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71335">
                  <a:extLst>
                    <a:ext uri="{9D8B030D-6E8A-4147-A177-3AD203B41FA5}">
                      <a16:colId xmlns:a16="http://schemas.microsoft.com/office/drawing/2014/main" val="44508148"/>
                    </a:ext>
                  </a:extLst>
                </a:gridCol>
                <a:gridCol w="1971335">
                  <a:extLst>
                    <a:ext uri="{9D8B030D-6E8A-4147-A177-3AD203B41FA5}">
                      <a16:colId xmlns:a16="http://schemas.microsoft.com/office/drawing/2014/main" val="2751864955"/>
                    </a:ext>
                  </a:extLst>
                </a:gridCol>
                <a:gridCol w="1971335">
                  <a:extLst>
                    <a:ext uri="{9D8B030D-6E8A-4147-A177-3AD203B41FA5}">
                      <a16:colId xmlns:a16="http://schemas.microsoft.com/office/drawing/2014/main" val="3439137"/>
                    </a:ext>
                  </a:extLst>
                </a:gridCol>
              </a:tblGrid>
              <a:tr h="337498"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Actief 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Sociale 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Gamen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415526"/>
                  </a:ext>
                </a:extLst>
              </a:tr>
              <a:tr h="337498">
                <a:tc>
                  <a:txBody>
                    <a:bodyPr/>
                    <a:lstStyle/>
                    <a:p>
                      <a:r>
                        <a:rPr lang="nl-NL"/>
                        <a:t>Jongens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849812"/>
                  </a:ext>
                </a:extLst>
              </a:tr>
              <a:tr h="337498">
                <a:tc>
                  <a:txBody>
                    <a:bodyPr/>
                    <a:lstStyle/>
                    <a:p>
                      <a:r>
                        <a:rPr lang="nl-NL"/>
                        <a:t>Meiden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56%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401049"/>
                  </a:ext>
                </a:extLst>
              </a:tr>
            </a:tbl>
          </a:graphicData>
        </a:graphic>
      </p:graphicFrame>
      <p:sp>
        <p:nvSpPr>
          <p:cNvPr id="73" name="TextBox 97">
            <a:extLst>
              <a:ext uri="{FF2B5EF4-FFF2-40B4-BE49-F238E27FC236}">
                <a16:creationId xmlns:a16="http://schemas.microsoft.com/office/drawing/2014/main" id="{98C403FB-5598-4B69-85D6-B86F5FD5B3CB}"/>
              </a:ext>
            </a:extLst>
          </p:cNvPr>
          <p:cNvSpPr txBox="1"/>
          <p:nvPr/>
        </p:nvSpPr>
        <p:spPr>
          <a:xfrm>
            <a:off x="2494852" y="3540642"/>
            <a:ext cx="7127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  <a:hlinkClick r:id="rId6"/>
              </a:rPr>
              <a:t>Kijk dit filmpje voor meer informatie over het onderzoek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  <a:hlinkClick r:id="rId6"/>
              </a:rPr>
              <a:t>over hoelang jongeren online zijn en wat ze dan doen</a:t>
            </a: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12" name="Picture 2" descr="Flags Clipart birthday party 3 - 1000 X 1000 | Dumielauxepices.net | Party  flags, Birthday parties, Clip art">
            <a:extLst>
              <a:ext uri="{FF2B5EF4-FFF2-40B4-BE49-F238E27FC236}">
                <a16:creationId xmlns:a16="http://schemas.microsoft.com/office/drawing/2014/main" id="{46B3336F-BF37-4EC7-AFBE-61D0031D1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00" r="99700">
                        <a14:foregroundMark x1="600" y1="21300" x2="2500" y2="23200"/>
                        <a14:foregroundMark x1="4400" y1="33600" x2="6400" y2="31100"/>
                        <a14:foregroundMark x1="44200" y1="51100" x2="44200" y2="54600"/>
                        <a14:foregroundMark x1="53900" y1="52100" x2="53900" y2="55700"/>
                        <a14:foregroundMark x1="74700" y1="46000" x2="78300" y2="50700"/>
                        <a14:foregroundMark x1="93200" y1="32200" x2="94600" y2="31300"/>
                        <a14:foregroundMark x1="98800" y1="26300" x2="99700" y2="26000"/>
                        <a14:foregroundMark x1="95600" y1="34300" x2="97200" y2="39300"/>
                        <a14:foregroundMark x1="93200" y1="33200" x2="96300" y2="36100"/>
                        <a14:foregroundMark x1="95600" y1="31400" x2="95600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027">
            <a:off x="8234681" y="-577699"/>
            <a:ext cx="4413487" cy="441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3174653" y="145910"/>
            <a:ext cx="62385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YES, GOED!!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A78CADAF-6067-4E41-A982-A404C2D43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3"/>
          <a:stretch/>
        </p:blipFill>
        <p:spPr bwMode="auto">
          <a:xfrm rot="1013146">
            <a:off x="-2738" y="3909113"/>
            <a:ext cx="4506093" cy="290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1C35A560-3894-4D4B-93BF-75B4EAA4E602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4" descr="MERKONTWIKKELING | HAARLEM | CREATING BRANDS">
            <a:extLst>
              <a:ext uri="{FF2B5EF4-FFF2-40B4-BE49-F238E27FC236}">
                <a16:creationId xmlns:a16="http://schemas.microsoft.com/office/drawing/2014/main" id="{D975CD93-C407-45F2-985B-31F0C258A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58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343150" y="0"/>
            <a:ext cx="749617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4149759" y="145910"/>
            <a:ext cx="4288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De Quiz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shirt, game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461A14E7-0D3F-47B6-AAD8-54369D1B62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6" t="23687" r="1" b="18877"/>
          <a:stretch/>
        </p:blipFill>
        <p:spPr>
          <a:xfrm rot="20485822">
            <a:off x="195321" y="3808567"/>
            <a:ext cx="3162234" cy="3252584"/>
          </a:xfrm>
          <a:prstGeom prst="rect">
            <a:avLst/>
          </a:prstGeom>
        </p:spPr>
      </p:pic>
      <p:pic>
        <p:nvPicPr>
          <p:cNvPr id="80" name="Picture 79" descr="A picture containing shirt, gam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9B4CD53F-21F8-4258-A18F-D4B6552134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73" b="18877"/>
          <a:stretch/>
        </p:blipFill>
        <p:spPr>
          <a:xfrm rot="619320">
            <a:off x="9765933" y="2506304"/>
            <a:ext cx="2483610" cy="42089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49B0BF-5CFC-46CD-98D6-ACB77A43288D}"/>
              </a:ext>
            </a:extLst>
          </p:cNvPr>
          <p:cNvSpPr txBox="1"/>
          <p:nvPr/>
        </p:nvSpPr>
        <p:spPr>
          <a:xfrm>
            <a:off x="5603519" y="1620184"/>
            <a:ext cx="1090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Vraag 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784B2A2-A1E7-453C-BBFA-129FC493A871}"/>
              </a:ext>
            </a:extLst>
          </p:cNvPr>
          <p:cNvSpPr txBox="1"/>
          <p:nvPr/>
        </p:nvSpPr>
        <p:spPr>
          <a:xfrm>
            <a:off x="2832858" y="2202024"/>
            <a:ext cx="6542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Kun je fysieke ongemakken ervaren van schermtijd?</a:t>
            </a: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863C302-FE18-4719-BA9E-7DD51387FFB4}"/>
              </a:ext>
            </a:extLst>
          </p:cNvPr>
          <p:cNvSpPr txBox="1"/>
          <p:nvPr/>
        </p:nvSpPr>
        <p:spPr>
          <a:xfrm>
            <a:off x="5230706" y="2991613"/>
            <a:ext cx="16249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Kees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: </a:t>
            </a: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Ja!</a:t>
            </a: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Joran: Nee… </a:t>
            </a:r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35C26482-6A8B-4240-8AD9-9B6A9EDE0445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 descr="MERKONTWIKKELING | HAARLEM | CREATING BRANDS">
            <a:extLst>
              <a:ext uri="{FF2B5EF4-FFF2-40B4-BE49-F238E27FC236}">
                <a16:creationId xmlns:a16="http://schemas.microsoft.com/office/drawing/2014/main" id="{7A448446-1157-462E-9E92-AE502C5AA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32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32C959-3C44-42C0-A5AC-B50CA35A8DA9}"/>
              </a:ext>
            </a:extLst>
          </p:cNvPr>
          <p:cNvGrpSpPr/>
          <p:nvPr/>
        </p:nvGrpSpPr>
        <p:grpSpPr>
          <a:xfrm>
            <a:off x="5264918" y="4434811"/>
            <a:ext cx="1814893" cy="2497210"/>
            <a:chOff x="5264918" y="4434811"/>
            <a:chExt cx="1814893" cy="2497210"/>
          </a:xfrm>
        </p:grpSpPr>
        <p:pic>
          <p:nvPicPr>
            <p:cNvPr id="5" name="Picture 4" descr="A flat screen television&#10;&#10;Description automatically generated">
              <a:hlinkClick r:id="rId2" action="ppaction://hlinksldjump"/>
              <a:extLst>
                <a:ext uri="{FF2B5EF4-FFF2-40B4-BE49-F238E27FC236}">
                  <a16:creationId xmlns:a16="http://schemas.microsoft.com/office/drawing/2014/main" id="{F03887D2-033D-4760-BF9A-DA3E59D71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6" name="TextBox 5">
              <a:hlinkClick r:id="rId4" action="ppaction://hlinksldjump"/>
              <a:extLst>
                <a:ext uri="{FF2B5EF4-FFF2-40B4-BE49-F238E27FC236}">
                  <a16:creationId xmlns:a16="http://schemas.microsoft.com/office/drawing/2014/main" id="{70346DC7-B79F-4E3F-9EBD-ACBEC4B0ADD5}"/>
                </a:ext>
              </a:extLst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sp>
        <p:nvSpPr>
          <p:cNvPr id="4" name="TextBox 97">
            <a:extLst>
              <a:ext uri="{FF2B5EF4-FFF2-40B4-BE49-F238E27FC236}">
                <a16:creationId xmlns:a16="http://schemas.microsoft.com/office/drawing/2014/main" id="{1916D555-6064-48E6-93F2-CA978E17C27D}"/>
              </a:ext>
            </a:extLst>
          </p:cNvPr>
          <p:cNvSpPr txBox="1"/>
          <p:nvPr/>
        </p:nvSpPr>
        <p:spPr>
          <a:xfrm>
            <a:off x="3336132" y="2448733"/>
            <a:ext cx="56236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</a:rPr>
              <a:t>Van teveel schermtijd kun je last krijgen van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  <a:hlinkClick r:id="rId5"/>
              </a:rPr>
              <a:t>e</a:t>
            </a:r>
            <a:r>
              <a:rPr lang="nl-NL" sz="2400">
                <a:solidFill>
                  <a:srgbClr val="FFFFFF"/>
                </a:solidFill>
                <a:latin typeface="Fragment Core" panose="02000504040000020003" pitchFamily="50" charset="0"/>
                <a:hlinkClick r:id="rId5"/>
              </a:rPr>
              <a:t>en a</a:t>
            </a:r>
            <a:r>
              <a:rPr lang="nl-NL" sz="2400" b="0" i="0">
                <a:solidFill>
                  <a:srgbClr val="FFFFFF"/>
                </a:solidFill>
                <a:effectLst/>
                <a:latin typeface="Fragment Core" panose="02000504040000020003" pitchFamily="50" charset="0"/>
                <a:hlinkClick r:id="rId5"/>
              </a:rPr>
              <a:t>pp-nek, </a:t>
            </a:r>
            <a:r>
              <a:rPr lang="nl-NL" sz="2400" b="0" i="0" err="1">
                <a:solidFill>
                  <a:srgbClr val="FFFFFF"/>
                </a:solidFill>
                <a:effectLst/>
                <a:latin typeface="Fragment Core" panose="02000504040000020003" pitchFamily="50" charset="0"/>
                <a:hlinkClick r:id="rId5"/>
              </a:rPr>
              <a:t>swipeduim</a:t>
            </a:r>
            <a:r>
              <a:rPr lang="nl-NL" sz="2400" b="0" i="0">
                <a:solidFill>
                  <a:srgbClr val="FFFFFF"/>
                </a:solidFill>
                <a:effectLst/>
                <a:latin typeface="Fragment Core" panose="02000504040000020003" pitchFamily="50" charset="0"/>
                <a:hlinkClick r:id="rId5"/>
              </a:rPr>
              <a:t> of gamebochel</a:t>
            </a:r>
            <a:endParaRPr lang="nl-NL" sz="2400" b="0" i="0">
              <a:solidFill>
                <a:srgbClr val="FFFFFF"/>
              </a:solidFill>
              <a:effectLst/>
              <a:latin typeface="Fragment Core" panose="02000504040000020003" pitchFamily="50" charset="0"/>
            </a:endParaRPr>
          </a:p>
        </p:txBody>
      </p:sp>
      <p:pic>
        <p:nvPicPr>
          <p:cNvPr id="10" name="Picture 73" descr="A flat screen television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C9B6B8DE-AD52-497C-B458-27137744572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5272288" y="4429868"/>
            <a:ext cx="1814893" cy="2497210"/>
          </a:xfrm>
          <a:prstGeom prst="rect">
            <a:avLst/>
          </a:prstGeom>
        </p:spPr>
      </p:pic>
      <p:pic>
        <p:nvPicPr>
          <p:cNvPr id="12" name="Picture 2" descr="Flags Clipart birthday party 3 - 1000 X 1000 | Dumielauxepices.net | Party  flags, Birthday parties, Clip art">
            <a:extLst>
              <a:ext uri="{FF2B5EF4-FFF2-40B4-BE49-F238E27FC236}">
                <a16:creationId xmlns:a16="http://schemas.microsoft.com/office/drawing/2014/main" id="{5A25F2BD-BDBE-42FE-B068-499B46ECD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00" r="99700">
                        <a14:foregroundMark x1="600" y1="21300" x2="2500" y2="23200"/>
                        <a14:foregroundMark x1="4400" y1="33600" x2="6400" y2="31100"/>
                        <a14:foregroundMark x1="44200" y1="51100" x2="44200" y2="54600"/>
                        <a14:foregroundMark x1="53900" y1="52100" x2="53900" y2="55700"/>
                        <a14:foregroundMark x1="74700" y1="46000" x2="78300" y2="50700"/>
                        <a14:foregroundMark x1="93200" y1="32200" x2="94600" y2="31300"/>
                        <a14:foregroundMark x1="98800" y1="26300" x2="99700" y2="26000"/>
                        <a14:foregroundMark x1="95600" y1="34300" x2="97200" y2="39300"/>
                        <a14:foregroundMark x1="93200" y1="33200" x2="96300" y2="36100"/>
                        <a14:foregroundMark x1="95600" y1="31400" x2="95600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41" r="9788"/>
          <a:stretch/>
        </p:blipFill>
        <p:spPr bwMode="auto">
          <a:xfrm rot="491027">
            <a:off x="8179583" y="192504"/>
            <a:ext cx="3981486" cy="360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3174653" y="145910"/>
            <a:ext cx="62385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YES, GOED!!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480EB8C-EB31-4A4C-A4ED-5AC419E6C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3"/>
          <a:stretch/>
        </p:blipFill>
        <p:spPr bwMode="auto">
          <a:xfrm rot="1013146">
            <a:off x="-2738" y="3909113"/>
            <a:ext cx="4506093" cy="290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467CEC84-1027-40C4-BB25-1A4598F7408C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4" descr="MERKONTWIKKELING | HAARLEM | CREATING BRANDS">
            <a:extLst>
              <a:ext uri="{FF2B5EF4-FFF2-40B4-BE49-F238E27FC236}">
                <a16:creationId xmlns:a16="http://schemas.microsoft.com/office/drawing/2014/main" id="{E0579881-AE49-4A49-912C-48EAEDA98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3946523" y="128708"/>
            <a:ext cx="43014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Typewriterhand" panose="02000603000000000000" pitchFamily="2" charset="0"/>
              </a:rPr>
              <a:t>De BiebBoys</a:t>
            </a:r>
            <a:endParaRPr kumimoji="0" lang="LID4096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Typewriterhand" panose="02000603000000000000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79" descr="A picture containing shirt, game&#10;&#10;Description automatically generated">
            <a:extLst>
              <a:ext uri="{FF2B5EF4-FFF2-40B4-BE49-F238E27FC236}">
                <a16:creationId xmlns:a16="http://schemas.microsoft.com/office/drawing/2014/main" id="{9B4CD53F-21F8-4258-A18F-D4B655213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38" y="2215798"/>
            <a:ext cx="4247410" cy="4687252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FF532D6-A534-45D0-B719-7AA74B6D810C}"/>
              </a:ext>
            </a:extLst>
          </p:cNvPr>
          <p:cNvSpPr/>
          <p:nvPr/>
        </p:nvSpPr>
        <p:spPr>
          <a:xfrm>
            <a:off x="6718041" y="2127380"/>
            <a:ext cx="3359020" cy="1707502"/>
          </a:xfrm>
          <a:custGeom>
            <a:avLst/>
            <a:gdLst>
              <a:gd name="connsiteX0" fmla="*/ 438539 w 3359020"/>
              <a:gd name="connsiteY0" fmla="*/ 1707502 h 1707502"/>
              <a:gd name="connsiteX1" fmla="*/ 905069 w 3359020"/>
              <a:gd name="connsiteY1" fmla="*/ 1278293 h 1707502"/>
              <a:gd name="connsiteX2" fmla="*/ 2388637 w 3359020"/>
              <a:gd name="connsiteY2" fmla="*/ 1278293 h 1707502"/>
              <a:gd name="connsiteX3" fmla="*/ 3153747 w 3359020"/>
              <a:gd name="connsiteY3" fmla="*/ 1035698 h 1707502"/>
              <a:gd name="connsiteX4" fmla="*/ 3359020 w 3359020"/>
              <a:gd name="connsiteY4" fmla="*/ 709126 h 1707502"/>
              <a:gd name="connsiteX5" fmla="*/ 2071396 w 3359020"/>
              <a:gd name="connsiteY5" fmla="*/ 195942 h 1707502"/>
              <a:gd name="connsiteX6" fmla="*/ 1063690 w 3359020"/>
              <a:gd name="connsiteY6" fmla="*/ 0 h 1707502"/>
              <a:gd name="connsiteX7" fmla="*/ 326571 w 3359020"/>
              <a:gd name="connsiteY7" fmla="*/ 270587 h 1707502"/>
              <a:gd name="connsiteX8" fmla="*/ 0 w 3359020"/>
              <a:gd name="connsiteY8" fmla="*/ 615820 h 1707502"/>
              <a:gd name="connsiteX9" fmla="*/ 802432 w 3359020"/>
              <a:gd name="connsiteY9" fmla="*/ 1091681 h 1707502"/>
              <a:gd name="connsiteX10" fmla="*/ 438539 w 3359020"/>
              <a:gd name="connsiteY10" fmla="*/ 1707502 h 170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59020" h="1707502">
                <a:moveTo>
                  <a:pt x="438539" y="1707502"/>
                </a:moveTo>
                <a:lnTo>
                  <a:pt x="905069" y="1278293"/>
                </a:lnTo>
                <a:lnTo>
                  <a:pt x="2388637" y="1278293"/>
                </a:lnTo>
                <a:lnTo>
                  <a:pt x="3153747" y="1035698"/>
                </a:lnTo>
                <a:lnTo>
                  <a:pt x="3359020" y="709126"/>
                </a:lnTo>
                <a:lnTo>
                  <a:pt x="2071396" y="195942"/>
                </a:lnTo>
                <a:lnTo>
                  <a:pt x="1063690" y="0"/>
                </a:lnTo>
                <a:lnTo>
                  <a:pt x="326571" y="270587"/>
                </a:lnTo>
                <a:lnTo>
                  <a:pt x="0" y="615820"/>
                </a:lnTo>
                <a:lnTo>
                  <a:pt x="802432" y="1091681"/>
                </a:lnTo>
                <a:lnTo>
                  <a:pt x="438539" y="1707502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4E6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ECC660-5D89-4C70-BD3F-DE8977105AD6}"/>
              </a:ext>
            </a:extLst>
          </p:cNvPr>
          <p:cNvSpPr txBox="1"/>
          <p:nvPr/>
        </p:nvSpPr>
        <p:spPr>
          <a:xfrm rot="602623">
            <a:off x="7039570" y="2563273"/>
            <a:ext cx="2698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/>
              <a:t>Hee! Wij zijn de BiebBoys! </a:t>
            </a:r>
          </a:p>
          <a:p>
            <a:pPr algn="ctr"/>
            <a:r>
              <a:rPr lang="nl-NL"/>
              <a:t>Ik ben Kees…..</a:t>
            </a:r>
            <a:endParaRPr lang="LID4096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6E723CA-CEE4-4CB4-A3DE-02FEBB2EC08F}"/>
              </a:ext>
            </a:extLst>
          </p:cNvPr>
          <p:cNvSpPr/>
          <p:nvPr/>
        </p:nvSpPr>
        <p:spPr>
          <a:xfrm>
            <a:off x="2687216" y="1922106"/>
            <a:ext cx="3060441" cy="1707502"/>
          </a:xfrm>
          <a:custGeom>
            <a:avLst/>
            <a:gdLst>
              <a:gd name="connsiteX0" fmla="*/ 2006082 w 3060441"/>
              <a:gd name="connsiteY0" fmla="*/ 1707502 h 1707502"/>
              <a:gd name="connsiteX1" fmla="*/ 2006082 w 3060441"/>
              <a:gd name="connsiteY1" fmla="*/ 1707502 h 1707502"/>
              <a:gd name="connsiteX2" fmla="*/ 1978090 w 3060441"/>
              <a:gd name="connsiteY2" fmla="*/ 1623527 h 1707502"/>
              <a:gd name="connsiteX3" fmla="*/ 2006082 w 3060441"/>
              <a:gd name="connsiteY3" fmla="*/ 1026367 h 1707502"/>
              <a:gd name="connsiteX4" fmla="*/ 2929813 w 3060441"/>
              <a:gd name="connsiteY4" fmla="*/ 709127 h 1707502"/>
              <a:gd name="connsiteX5" fmla="*/ 3060441 w 3060441"/>
              <a:gd name="connsiteY5" fmla="*/ 317241 h 1707502"/>
              <a:gd name="connsiteX6" fmla="*/ 2239347 w 3060441"/>
              <a:gd name="connsiteY6" fmla="*/ 0 h 1707502"/>
              <a:gd name="connsiteX7" fmla="*/ 1082351 w 3060441"/>
              <a:gd name="connsiteY7" fmla="*/ 130629 h 1707502"/>
              <a:gd name="connsiteX8" fmla="*/ 195943 w 3060441"/>
              <a:gd name="connsiteY8" fmla="*/ 662474 h 1707502"/>
              <a:gd name="connsiteX9" fmla="*/ 0 w 3060441"/>
              <a:gd name="connsiteY9" fmla="*/ 1203649 h 1707502"/>
              <a:gd name="connsiteX10" fmla="*/ 410547 w 3060441"/>
              <a:gd name="connsiteY10" fmla="*/ 1642188 h 1707502"/>
              <a:gd name="connsiteX11" fmla="*/ 485192 w 3060441"/>
              <a:gd name="connsiteY11" fmla="*/ 1586204 h 1707502"/>
              <a:gd name="connsiteX12" fmla="*/ 1595535 w 3060441"/>
              <a:gd name="connsiteY12" fmla="*/ 1175657 h 1707502"/>
              <a:gd name="connsiteX13" fmla="*/ 2006082 w 3060441"/>
              <a:gd name="connsiteY13" fmla="*/ 1707502 h 170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60441" h="1707502">
                <a:moveTo>
                  <a:pt x="2006082" y="1707502"/>
                </a:moveTo>
                <a:lnTo>
                  <a:pt x="2006082" y="1707502"/>
                </a:lnTo>
                <a:lnTo>
                  <a:pt x="1978090" y="1623527"/>
                </a:lnTo>
                <a:lnTo>
                  <a:pt x="2006082" y="1026367"/>
                </a:lnTo>
                <a:lnTo>
                  <a:pt x="2929813" y="709127"/>
                </a:lnTo>
                <a:lnTo>
                  <a:pt x="3060441" y="317241"/>
                </a:lnTo>
                <a:lnTo>
                  <a:pt x="2239347" y="0"/>
                </a:lnTo>
                <a:lnTo>
                  <a:pt x="1082351" y="130629"/>
                </a:lnTo>
                <a:lnTo>
                  <a:pt x="195943" y="662474"/>
                </a:lnTo>
                <a:lnTo>
                  <a:pt x="0" y="1203649"/>
                </a:lnTo>
                <a:lnTo>
                  <a:pt x="410547" y="1642188"/>
                </a:lnTo>
                <a:lnTo>
                  <a:pt x="485192" y="1586204"/>
                </a:lnTo>
                <a:lnTo>
                  <a:pt x="1595535" y="1175657"/>
                </a:lnTo>
                <a:lnTo>
                  <a:pt x="2006082" y="1707502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4E6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E384B6-944A-4BE6-B2F0-6042B2DDF039}"/>
              </a:ext>
            </a:extLst>
          </p:cNvPr>
          <p:cNvSpPr txBox="1"/>
          <p:nvPr/>
        </p:nvSpPr>
        <p:spPr>
          <a:xfrm rot="20376967">
            <a:off x="2737947" y="2344529"/>
            <a:ext cx="2568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/>
              <a:t>Ja! En ik ben Joran!</a:t>
            </a:r>
          </a:p>
          <a:p>
            <a:pPr algn="ctr"/>
            <a:r>
              <a:rPr lang="nl-NL"/>
              <a:t>We gaan een Quiz spelen</a:t>
            </a:r>
            <a:r>
              <a:rPr lang="nl-NL">
                <a:latin typeface="Fragment Core" panose="02000504040000020003" pitchFamily="50" charset="0"/>
              </a:rPr>
              <a:t>!</a:t>
            </a:r>
            <a:endParaRPr lang="LID4096">
              <a:latin typeface="Fragment Core" panose="02000504040000020003" pitchFamily="50" charset="0"/>
            </a:endParaRPr>
          </a:p>
        </p:txBody>
      </p:sp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51C247A6-BC85-466B-A23E-96557054A925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Picture 4" descr="MERKONTWIKKELING | HAARLEM | CREATING BRANDS">
            <a:extLst>
              <a:ext uri="{FF2B5EF4-FFF2-40B4-BE49-F238E27FC236}">
                <a16:creationId xmlns:a16="http://schemas.microsoft.com/office/drawing/2014/main" id="{8B1F90A1-BAC3-49AE-AE94-3307C4513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1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4607705" y="145910"/>
            <a:ext cx="33724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FOUT!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Red Cross Mark Transparent | PNG All">
            <a:extLst>
              <a:ext uri="{FF2B5EF4-FFF2-40B4-BE49-F238E27FC236}">
                <a16:creationId xmlns:a16="http://schemas.microsoft.com/office/drawing/2014/main" id="{A386880E-DC2E-4E73-94DB-10E4884129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8"/>
          <a:stretch/>
        </p:blipFill>
        <p:spPr bwMode="auto">
          <a:xfrm>
            <a:off x="582734" y="977264"/>
            <a:ext cx="2673699" cy="271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F32C959-3C44-42C0-A5AC-B50CA35A8DA9}"/>
              </a:ext>
            </a:extLst>
          </p:cNvPr>
          <p:cNvGrpSpPr/>
          <p:nvPr/>
        </p:nvGrpSpPr>
        <p:grpSpPr>
          <a:xfrm>
            <a:off x="5264918" y="4434811"/>
            <a:ext cx="1814893" cy="2497210"/>
            <a:chOff x="5264918" y="4434811"/>
            <a:chExt cx="1814893" cy="2497210"/>
          </a:xfrm>
        </p:grpSpPr>
        <p:pic>
          <p:nvPicPr>
            <p:cNvPr id="5" name="Picture 4" descr="A flat screen television&#10;&#10;Description automatically generated">
              <a:hlinkClick r:id="rId3" action="ppaction://hlinksldjump"/>
              <a:extLst>
                <a:ext uri="{FF2B5EF4-FFF2-40B4-BE49-F238E27FC236}">
                  <a16:creationId xmlns:a16="http://schemas.microsoft.com/office/drawing/2014/main" id="{F03887D2-033D-4760-BF9A-DA3E59D71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6" name="TextBox 5">
              <a:hlinkClick r:id="rId5" action="ppaction://hlinksldjump"/>
              <a:extLst>
                <a:ext uri="{FF2B5EF4-FFF2-40B4-BE49-F238E27FC236}">
                  <a16:creationId xmlns:a16="http://schemas.microsoft.com/office/drawing/2014/main" id="{70346DC7-B79F-4E3F-9EBD-ACBEC4B0ADD5}"/>
                </a:ext>
              </a:extLst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pic>
        <p:nvPicPr>
          <p:cNvPr id="10" name="Picture 73" descr="A flat screen television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C9B6B8DE-AD52-497C-B458-27137744572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5272288" y="4429868"/>
            <a:ext cx="1814893" cy="2497210"/>
          </a:xfrm>
          <a:prstGeom prst="rect">
            <a:avLst/>
          </a:prstGeom>
        </p:spPr>
      </p:pic>
      <p:sp>
        <p:nvSpPr>
          <p:cNvPr id="2" name="TextBox 97">
            <a:extLst>
              <a:ext uri="{FF2B5EF4-FFF2-40B4-BE49-F238E27FC236}">
                <a16:creationId xmlns:a16="http://schemas.microsoft.com/office/drawing/2014/main" id="{4946E7E8-B099-4839-8E10-A9CFB29111AD}"/>
              </a:ext>
            </a:extLst>
          </p:cNvPr>
          <p:cNvSpPr txBox="1"/>
          <p:nvPr/>
        </p:nvSpPr>
        <p:spPr>
          <a:xfrm>
            <a:off x="3336132" y="2448733"/>
            <a:ext cx="56236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</a:rPr>
              <a:t>Van teveel schermtijd kun je last krijgen van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  <a:hlinkClick r:id="rId7"/>
              </a:rPr>
              <a:t>e</a:t>
            </a:r>
            <a:r>
              <a:rPr lang="nl-NL" sz="2400">
                <a:solidFill>
                  <a:srgbClr val="FFFFFF"/>
                </a:solidFill>
                <a:latin typeface="Fragment Core" panose="02000504040000020003" pitchFamily="50" charset="0"/>
                <a:hlinkClick r:id="rId7"/>
              </a:rPr>
              <a:t>en a</a:t>
            </a:r>
            <a:r>
              <a:rPr lang="nl-NL" sz="2400" b="0" i="0">
                <a:solidFill>
                  <a:srgbClr val="FFFFFF"/>
                </a:solidFill>
                <a:effectLst/>
                <a:latin typeface="Fragment Core" panose="02000504040000020003" pitchFamily="50" charset="0"/>
                <a:hlinkClick r:id="rId7"/>
              </a:rPr>
              <a:t>pp-nek, </a:t>
            </a:r>
            <a:r>
              <a:rPr lang="nl-NL" sz="2400" b="0" i="0" err="1">
                <a:solidFill>
                  <a:srgbClr val="FFFFFF"/>
                </a:solidFill>
                <a:effectLst/>
                <a:latin typeface="Fragment Core" panose="02000504040000020003" pitchFamily="50" charset="0"/>
                <a:hlinkClick r:id="rId7"/>
              </a:rPr>
              <a:t>swipeduim</a:t>
            </a:r>
            <a:r>
              <a:rPr lang="nl-NL" sz="2400" b="0" i="0">
                <a:solidFill>
                  <a:srgbClr val="FFFFFF"/>
                </a:solidFill>
                <a:effectLst/>
                <a:latin typeface="Fragment Core" panose="02000504040000020003" pitchFamily="50" charset="0"/>
                <a:hlinkClick r:id="rId7"/>
              </a:rPr>
              <a:t> of gamebochel</a:t>
            </a:r>
            <a:endParaRPr lang="nl-NL" sz="2400" b="0" i="0">
              <a:solidFill>
                <a:srgbClr val="FFFFFF"/>
              </a:solidFill>
              <a:effectLst/>
              <a:latin typeface="Fragment Core" panose="02000504040000020003" pitchFamily="50" charset="0"/>
            </a:endParaRPr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A8495FC1-1BF0-462E-A561-FFF429429A73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4" descr="MERKONTWIKKELING | HAARLEM | CREATING BRANDS">
            <a:extLst>
              <a:ext uri="{FF2B5EF4-FFF2-40B4-BE49-F238E27FC236}">
                <a16:creationId xmlns:a16="http://schemas.microsoft.com/office/drawing/2014/main" id="{A42698F2-A791-45FB-BF58-E6EBFFB69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52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343150" y="0"/>
            <a:ext cx="749617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4149759" y="145910"/>
            <a:ext cx="4288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De Quiz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shirt, game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461A14E7-0D3F-47B6-AAD8-54369D1B62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6" t="23687" r="1" b="18877"/>
          <a:stretch/>
        </p:blipFill>
        <p:spPr>
          <a:xfrm rot="20485822">
            <a:off x="195321" y="3808567"/>
            <a:ext cx="3162234" cy="3252584"/>
          </a:xfrm>
          <a:prstGeom prst="rect">
            <a:avLst/>
          </a:prstGeom>
        </p:spPr>
      </p:pic>
      <p:pic>
        <p:nvPicPr>
          <p:cNvPr id="80" name="Picture 79" descr="A picture containing shirt, gam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9B4CD53F-21F8-4258-A18F-D4B6552134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73" b="18877"/>
          <a:stretch/>
        </p:blipFill>
        <p:spPr>
          <a:xfrm rot="619320">
            <a:off x="9765933" y="2506304"/>
            <a:ext cx="2483610" cy="42089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49B0BF-5CFC-46CD-98D6-ACB77A43288D}"/>
              </a:ext>
            </a:extLst>
          </p:cNvPr>
          <p:cNvSpPr txBox="1"/>
          <p:nvPr/>
        </p:nvSpPr>
        <p:spPr>
          <a:xfrm>
            <a:off x="5607527" y="1620184"/>
            <a:ext cx="1082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Vraag </a:t>
            </a: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7</a:t>
            </a: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784B2A2-A1E7-453C-BBFA-129FC493A871}"/>
              </a:ext>
            </a:extLst>
          </p:cNvPr>
          <p:cNvSpPr txBox="1"/>
          <p:nvPr/>
        </p:nvSpPr>
        <p:spPr>
          <a:xfrm>
            <a:off x="4592083" y="2202024"/>
            <a:ext cx="3024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Wat is de 20-20-2 regel?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863C302-FE18-4719-BA9E-7DD51387FFB4}"/>
              </a:ext>
            </a:extLst>
          </p:cNvPr>
          <p:cNvSpPr txBox="1"/>
          <p:nvPr/>
        </p:nvSpPr>
        <p:spPr>
          <a:xfrm>
            <a:off x="3044637" y="2991613"/>
            <a:ext cx="5997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Kees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: Scherm kleiner dan </a:t>
            </a: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20 cm? 20 cm afstand.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Joran: Afspraken rondom schermtijd</a:t>
            </a:r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74634F6F-D407-4270-9453-DAF304C30515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 descr="MERKONTWIKKELING | HAARLEM | CREATING BRANDS">
            <a:extLst>
              <a:ext uri="{FF2B5EF4-FFF2-40B4-BE49-F238E27FC236}">
                <a16:creationId xmlns:a16="http://schemas.microsoft.com/office/drawing/2014/main" id="{A5448EEE-9853-48EE-9BF2-23F91AA57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94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4607705" y="145910"/>
            <a:ext cx="33724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FOUT!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Red Cross Mark Transparent | PNG All">
            <a:extLst>
              <a:ext uri="{FF2B5EF4-FFF2-40B4-BE49-F238E27FC236}">
                <a16:creationId xmlns:a16="http://schemas.microsoft.com/office/drawing/2014/main" id="{A386880E-DC2E-4E73-94DB-10E4884129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8"/>
          <a:stretch/>
        </p:blipFill>
        <p:spPr bwMode="auto">
          <a:xfrm>
            <a:off x="582734" y="977264"/>
            <a:ext cx="2673699" cy="271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F32C959-3C44-42C0-A5AC-B50CA35A8DA9}"/>
              </a:ext>
            </a:extLst>
          </p:cNvPr>
          <p:cNvGrpSpPr/>
          <p:nvPr/>
        </p:nvGrpSpPr>
        <p:grpSpPr>
          <a:xfrm>
            <a:off x="5264918" y="4434811"/>
            <a:ext cx="1814893" cy="2497210"/>
            <a:chOff x="5264918" y="4434811"/>
            <a:chExt cx="1814893" cy="2497210"/>
          </a:xfrm>
        </p:grpSpPr>
        <p:pic>
          <p:nvPicPr>
            <p:cNvPr id="5" name="Picture 4" descr="A flat screen television&#10;&#10;Description automatically generated">
              <a:hlinkClick r:id="rId3" action="ppaction://hlinksldjump"/>
              <a:extLst>
                <a:ext uri="{FF2B5EF4-FFF2-40B4-BE49-F238E27FC236}">
                  <a16:creationId xmlns:a16="http://schemas.microsoft.com/office/drawing/2014/main" id="{F03887D2-033D-4760-BF9A-DA3E59D71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6" name="TextBox 5">
              <a:hlinkClick r:id="rId5" action="ppaction://hlinksldjump"/>
              <a:extLst>
                <a:ext uri="{FF2B5EF4-FFF2-40B4-BE49-F238E27FC236}">
                  <a16:creationId xmlns:a16="http://schemas.microsoft.com/office/drawing/2014/main" id="{70346DC7-B79F-4E3F-9EBD-ACBEC4B0ADD5}"/>
                </a:ext>
              </a:extLst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pic>
        <p:nvPicPr>
          <p:cNvPr id="10" name="Picture 73" descr="A flat screen television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C9B6B8DE-AD52-497C-B458-27137744572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5272288" y="4429868"/>
            <a:ext cx="1814893" cy="2497210"/>
          </a:xfrm>
          <a:prstGeom prst="rect">
            <a:avLst/>
          </a:prstGeom>
        </p:spPr>
      </p:pic>
      <p:sp>
        <p:nvSpPr>
          <p:cNvPr id="2" name="TextBox 97">
            <a:extLst>
              <a:ext uri="{FF2B5EF4-FFF2-40B4-BE49-F238E27FC236}">
                <a16:creationId xmlns:a16="http://schemas.microsoft.com/office/drawing/2014/main" id="{4946E7E8-B099-4839-8E10-A9CFB29111AD}"/>
              </a:ext>
            </a:extLst>
          </p:cNvPr>
          <p:cNvSpPr txBox="1"/>
          <p:nvPr/>
        </p:nvSpPr>
        <p:spPr>
          <a:xfrm>
            <a:off x="2568902" y="1820600"/>
            <a:ext cx="7154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Met de 20-20-2 regel maak je afspraken over je schermtijd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voor gezonde ogen. </a:t>
            </a: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73" name="TextBox 97">
            <a:extLst>
              <a:ext uri="{FF2B5EF4-FFF2-40B4-BE49-F238E27FC236}">
                <a16:creationId xmlns:a16="http://schemas.microsoft.com/office/drawing/2014/main" id="{7903CD30-97FC-4FEA-A405-F6FB72285D1C}"/>
              </a:ext>
            </a:extLst>
          </p:cNvPr>
          <p:cNvSpPr txBox="1"/>
          <p:nvPr/>
        </p:nvSpPr>
        <p:spPr>
          <a:xfrm>
            <a:off x="3810684" y="2825523"/>
            <a:ext cx="46705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  <a:hlinkClick r:id="rId7"/>
              </a:rPr>
              <a:t>20 minuten op je telefoon/tablet/boek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hlinkClick r:id="rId7"/>
              </a:rPr>
              <a:t>20 </a:t>
            </a: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  <a:hlinkClick r:id="rId7"/>
              </a:rPr>
              <a:t>seconden naar buiten kijken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hlinkClick r:id="rId7"/>
              </a:rPr>
              <a:t>2 uur per dag naar buiten</a:t>
            </a: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5645821F-16B2-464A-B64B-9B45A824FC09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4" descr="MERKONTWIKKELING | HAARLEM | CREATING BRANDS">
            <a:extLst>
              <a:ext uri="{FF2B5EF4-FFF2-40B4-BE49-F238E27FC236}">
                <a16:creationId xmlns:a16="http://schemas.microsoft.com/office/drawing/2014/main" id="{77B582D8-9D8E-4EBF-9AC7-D909D72FD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49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32C959-3C44-42C0-A5AC-B50CA35A8DA9}"/>
              </a:ext>
            </a:extLst>
          </p:cNvPr>
          <p:cNvGrpSpPr/>
          <p:nvPr/>
        </p:nvGrpSpPr>
        <p:grpSpPr>
          <a:xfrm>
            <a:off x="5264918" y="4434811"/>
            <a:ext cx="1814893" cy="2497210"/>
            <a:chOff x="5264918" y="4434811"/>
            <a:chExt cx="1814893" cy="2497210"/>
          </a:xfrm>
        </p:grpSpPr>
        <p:pic>
          <p:nvPicPr>
            <p:cNvPr id="5" name="Picture 4" descr="A flat screen television&#10;&#10;Description automatically generated">
              <a:hlinkClick r:id="rId2" action="ppaction://hlinksldjump"/>
              <a:extLst>
                <a:ext uri="{FF2B5EF4-FFF2-40B4-BE49-F238E27FC236}">
                  <a16:creationId xmlns:a16="http://schemas.microsoft.com/office/drawing/2014/main" id="{F03887D2-033D-4760-BF9A-DA3E59D71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6" name="TextBox 5">
              <a:hlinkClick r:id="rId4" action="ppaction://hlinksldjump"/>
              <a:extLst>
                <a:ext uri="{FF2B5EF4-FFF2-40B4-BE49-F238E27FC236}">
                  <a16:creationId xmlns:a16="http://schemas.microsoft.com/office/drawing/2014/main" id="{70346DC7-B79F-4E3F-9EBD-ACBEC4B0ADD5}"/>
                </a:ext>
              </a:extLst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pic>
        <p:nvPicPr>
          <p:cNvPr id="10" name="Picture 73" descr="A flat screen television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C9B6B8DE-AD52-497C-B458-27137744572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5272288" y="4429868"/>
            <a:ext cx="1814893" cy="2497210"/>
          </a:xfrm>
          <a:prstGeom prst="rect">
            <a:avLst/>
          </a:prstGeom>
        </p:spPr>
      </p:pic>
      <p:sp>
        <p:nvSpPr>
          <p:cNvPr id="11" name="TextBox 97">
            <a:extLst>
              <a:ext uri="{FF2B5EF4-FFF2-40B4-BE49-F238E27FC236}">
                <a16:creationId xmlns:a16="http://schemas.microsoft.com/office/drawing/2014/main" id="{EFFE1E5B-6387-4B86-879E-A6D3DB198C41}"/>
              </a:ext>
            </a:extLst>
          </p:cNvPr>
          <p:cNvSpPr txBox="1"/>
          <p:nvPr/>
        </p:nvSpPr>
        <p:spPr>
          <a:xfrm>
            <a:off x="2568902" y="1820600"/>
            <a:ext cx="7154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Met de 20-20-2 regel maak je afspraken over je schermtijd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voor gezonde ogen. </a:t>
            </a: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12" name="TextBox 97">
            <a:extLst>
              <a:ext uri="{FF2B5EF4-FFF2-40B4-BE49-F238E27FC236}">
                <a16:creationId xmlns:a16="http://schemas.microsoft.com/office/drawing/2014/main" id="{F1941153-8406-4D2A-9D19-378434CDF799}"/>
              </a:ext>
            </a:extLst>
          </p:cNvPr>
          <p:cNvSpPr txBox="1"/>
          <p:nvPr/>
        </p:nvSpPr>
        <p:spPr>
          <a:xfrm>
            <a:off x="3810684" y="2825523"/>
            <a:ext cx="46705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  <a:hlinkClick r:id="rId6"/>
              </a:rPr>
              <a:t>20 minuten op je telefoon/tablet/boek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hlinkClick r:id="rId6"/>
              </a:rPr>
              <a:t>20 </a:t>
            </a: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  <a:hlinkClick r:id="rId6"/>
              </a:rPr>
              <a:t>seconden naar buiten kijken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hlinkClick r:id="rId6"/>
              </a:rPr>
              <a:t>2 uur per dag naar buiten</a:t>
            </a: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13" name="Picture 2" descr="Flags Clipart birthday party 3 - 1000 X 1000 | Dumielauxepices.net | Party  flags, Birthday parties, Clip art">
            <a:extLst>
              <a:ext uri="{FF2B5EF4-FFF2-40B4-BE49-F238E27FC236}">
                <a16:creationId xmlns:a16="http://schemas.microsoft.com/office/drawing/2014/main" id="{3380651E-9E6C-45EF-85DE-95DBBED39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00" r="99700">
                        <a14:foregroundMark x1="600" y1="21300" x2="2500" y2="23200"/>
                        <a14:foregroundMark x1="4400" y1="33600" x2="6400" y2="31100"/>
                        <a14:foregroundMark x1="44200" y1="51100" x2="44200" y2="54600"/>
                        <a14:foregroundMark x1="53900" y1="52100" x2="53900" y2="55700"/>
                        <a14:foregroundMark x1="74700" y1="46000" x2="78300" y2="50700"/>
                        <a14:foregroundMark x1="93200" y1="32200" x2="94600" y2="31300"/>
                        <a14:foregroundMark x1="98800" y1="26300" x2="99700" y2="26000"/>
                        <a14:foregroundMark x1="95600" y1="34300" x2="97200" y2="39300"/>
                        <a14:foregroundMark x1="93200" y1="33200" x2="96300" y2="36100"/>
                        <a14:foregroundMark x1="95600" y1="31400" x2="95600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027">
            <a:off x="8234681" y="-577699"/>
            <a:ext cx="4413487" cy="441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3174653" y="145910"/>
            <a:ext cx="62385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YES, GOED!!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1E049B26-FE58-4B86-8C19-97C65BDCC1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3"/>
          <a:stretch/>
        </p:blipFill>
        <p:spPr bwMode="auto">
          <a:xfrm rot="1013146">
            <a:off x="-2738" y="3909113"/>
            <a:ext cx="4506093" cy="290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5435AA69-A2F0-42F8-B2CB-3CC4D40A8909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4" descr="MERKONTWIKKELING | HAARLEM | CREATING BRANDS">
            <a:extLst>
              <a:ext uri="{FF2B5EF4-FFF2-40B4-BE49-F238E27FC236}">
                <a16:creationId xmlns:a16="http://schemas.microsoft.com/office/drawing/2014/main" id="{5198F9BB-72F6-40CF-9DED-DE9E3D6C4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98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343150" y="0"/>
            <a:ext cx="749617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4149759" y="145910"/>
            <a:ext cx="4288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De Quiz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shirt, game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461A14E7-0D3F-47B6-AAD8-54369D1B62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6" t="23687" r="1" b="18877"/>
          <a:stretch/>
        </p:blipFill>
        <p:spPr>
          <a:xfrm rot="20485822">
            <a:off x="195321" y="3808567"/>
            <a:ext cx="3162234" cy="3252584"/>
          </a:xfrm>
          <a:prstGeom prst="rect">
            <a:avLst/>
          </a:prstGeom>
        </p:spPr>
      </p:pic>
      <p:pic>
        <p:nvPicPr>
          <p:cNvPr id="80" name="Picture 79" descr="A picture containing shirt, gam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9B4CD53F-21F8-4258-A18F-D4B6552134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73" b="18877"/>
          <a:stretch/>
        </p:blipFill>
        <p:spPr>
          <a:xfrm rot="619320">
            <a:off x="9765933" y="2506304"/>
            <a:ext cx="2483610" cy="42089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49B0BF-5CFC-46CD-98D6-ACB77A43288D}"/>
              </a:ext>
            </a:extLst>
          </p:cNvPr>
          <p:cNvSpPr txBox="1"/>
          <p:nvPr/>
        </p:nvSpPr>
        <p:spPr>
          <a:xfrm>
            <a:off x="5601115" y="1620184"/>
            <a:ext cx="1095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Vraag </a:t>
            </a: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8</a:t>
            </a: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784B2A2-A1E7-453C-BBFA-129FC493A871}"/>
              </a:ext>
            </a:extLst>
          </p:cNvPr>
          <p:cNvSpPr txBox="1"/>
          <p:nvPr/>
        </p:nvSpPr>
        <p:spPr>
          <a:xfrm>
            <a:off x="3507949" y="2202024"/>
            <a:ext cx="5192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Hoe is </a:t>
            </a:r>
            <a:r>
              <a:rPr kumimoji="0" lang="nl-NL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TikTok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 zo snel zo groot geworden?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863C302-FE18-4719-BA9E-7DD51387FFB4}"/>
              </a:ext>
            </a:extLst>
          </p:cNvPr>
          <p:cNvSpPr txBox="1"/>
          <p:nvPr/>
        </p:nvSpPr>
        <p:spPr>
          <a:xfrm>
            <a:off x="2768050" y="2991613"/>
            <a:ext cx="6550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Kees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: O.a. door het verslavende karakter van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TikTok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Joran: Omdat je zelf korte coole video’s kunt maken </a:t>
            </a:r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01CD4D41-A169-40C2-995A-6B0F74D01A40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 descr="MERKONTWIKKELING | HAARLEM | CREATING BRANDS">
            <a:extLst>
              <a:ext uri="{FF2B5EF4-FFF2-40B4-BE49-F238E27FC236}">
                <a16:creationId xmlns:a16="http://schemas.microsoft.com/office/drawing/2014/main" id="{124AA1F8-89D9-4385-A935-57A13BE52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ikTok Logo | Evolutie Geschiedenis en Betekenis">
            <a:extLst>
              <a:ext uri="{FF2B5EF4-FFF2-40B4-BE49-F238E27FC236}">
                <a16:creationId xmlns:a16="http://schemas.microsoft.com/office/drawing/2014/main" id="{7D1B9225-54FC-477C-A9CE-174A75C9F1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8" r="29870"/>
          <a:stretch/>
        </p:blipFill>
        <p:spPr bwMode="auto">
          <a:xfrm rot="467845">
            <a:off x="8688066" y="628060"/>
            <a:ext cx="1505140" cy="200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21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3174653" y="145910"/>
            <a:ext cx="62385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YES, GOED!!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32C959-3C44-42C0-A5AC-B50CA35A8DA9}"/>
              </a:ext>
            </a:extLst>
          </p:cNvPr>
          <p:cNvGrpSpPr/>
          <p:nvPr/>
        </p:nvGrpSpPr>
        <p:grpSpPr>
          <a:xfrm>
            <a:off x="5264918" y="4434811"/>
            <a:ext cx="1814893" cy="2497210"/>
            <a:chOff x="5264918" y="4434811"/>
            <a:chExt cx="1814893" cy="2497210"/>
          </a:xfrm>
        </p:grpSpPr>
        <p:pic>
          <p:nvPicPr>
            <p:cNvPr id="5" name="Picture 4" descr="A flat screen television&#10;&#10;Description automatically generated">
              <a:hlinkClick r:id="rId2" action="ppaction://hlinksldjump"/>
              <a:extLst>
                <a:ext uri="{FF2B5EF4-FFF2-40B4-BE49-F238E27FC236}">
                  <a16:creationId xmlns:a16="http://schemas.microsoft.com/office/drawing/2014/main" id="{F03887D2-033D-4760-BF9A-DA3E59D71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6" name="TextBox 5">
              <a:hlinkClick r:id="rId4" action="ppaction://hlinksldjump"/>
              <a:extLst>
                <a:ext uri="{FF2B5EF4-FFF2-40B4-BE49-F238E27FC236}">
                  <a16:creationId xmlns:a16="http://schemas.microsoft.com/office/drawing/2014/main" id="{70346DC7-B79F-4E3F-9EBD-ACBEC4B0ADD5}"/>
                </a:ext>
              </a:extLst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pic>
        <p:nvPicPr>
          <p:cNvPr id="10" name="Picture 73" descr="A flat screen television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C9B6B8DE-AD52-497C-B458-27137744572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5272288" y="4429868"/>
            <a:ext cx="1814893" cy="2497210"/>
          </a:xfrm>
          <a:prstGeom prst="rect">
            <a:avLst/>
          </a:prstGeom>
        </p:spPr>
      </p:pic>
      <p:sp>
        <p:nvSpPr>
          <p:cNvPr id="11" name="TextBox 97">
            <a:extLst>
              <a:ext uri="{FF2B5EF4-FFF2-40B4-BE49-F238E27FC236}">
                <a16:creationId xmlns:a16="http://schemas.microsoft.com/office/drawing/2014/main" id="{EFFE1E5B-6387-4B86-879E-A6D3DB198C41}"/>
              </a:ext>
            </a:extLst>
          </p:cNvPr>
          <p:cNvSpPr txBox="1"/>
          <p:nvPr/>
        </p:nvSpPr>
        <p:spPr>
          <a:xfrm>
            <a:off x="2839800" y="1820600"/>
            <a:ext cx="66123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Het verslavende karakter zit hem in dat: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De v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ideo’s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 direct beginnen met spelen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Het korte video’s zijn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Er een slim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  <a:hlinkClick r:id="rId6"/>
              </a:rPr>
              <a:t>algoritme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 achter zit waardoor je alleen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ma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ar video’s ziet die jij leuk vindt.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2DA208-82FC-493F-A793-EBACC5747A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3"/>
          <a:stretch/>
        </p:blipFill>
        <p:spPr bwMode="auto">
          <a:xfrm rot="1013146">
            <a:off x="-2738" y="3909113"/>
            <a:ext cx="4506093" cy="290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0B5BC061-D5BE-4DC8-93A7-D45C54108B17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Picture 4" descr="MERKONTWIKKELING | HAARLEM | CREATING BRANDS">
            <a:extLst>
              <a:ext uri="{FF2B5EF4-FFF2-40B4-BE49-F238E27FC236}">
                <a16:creationId xmlns:a16="http://schemas.microsoft.com/office/drawing/2014/main" id="{52EE5F06-442B-4C52-97E4-58538D07F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44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4607705" y="145910"/>
            <a:ext cx="33724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FOUT!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Red Cross Mark Transparent | PNG All">
            <a:extLst>
              <a:ext uri="{FF2B5EF4-FFF2-40B4-BE49-F238E27FC236}">
                <a16:creationId xmlns:a16="http://schemas.microsoft.com/office/drawing/2014/main" id="{A386880E-DC2E-4E73-94DB-10E4884129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8"/>
          <a:stretch/>
        </p:blipFill>
        <p:spPr bwMode="auto">
          <a:xfrm>
            <a:off x="582734" y="977264"/>
            <a:ext cx="2673699" cy="271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F32C959-3C44-42C0-A5AC-B50CA35A8DA9}"/>
              </a:ext>
            </a:extLst>
          </p:cNvPr>
          <p:cNvGrpSpPr/>
          <p:nvPr/>
        </p:nvGrpSpPr>
        <p:grpSpPr>
          <a:xfrm>
            <a:off x="5264918" y="4434811"/>
            <a:ext cx="1814893" cy="2497210"/>
            <a:chOff x="5264918" y="4434811"/>
            <a:chExt cx="1814893" cy="2497210"/>
          </a:xfrm>
        </p:grpSpPr>
        <p:pic>
          <p:nvPicPr>
            <p:cNvPr id="5" name="Picture 4" descr="A flat screen television&#10;&#10;Description automatically generated">
              <a:hlinkClick r:id="rId3" action="ppaction://hlinksldjump"/>
              <a:extLst>
                <a:ext uri="{FF2B5EF4-FFF2-40B4-BE49-F238E27FC236}">
                  <a16:creationId xmlns:a16="http://schemas.microsoft.com/office/drawing/2014/main" id="{F03887D2-033D-4760-BF9A-DA3E59D71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6" name="TextBox 5">
              <a:hlinkClick r:id="rId5" action="ppaction://hlinksldjump"/>
              <a:extLst>
                <a:ext uri="{FF2B5EF4-FFF2-40B4-BE49-F238E27FC236}">
                  <a16:creationId xmlns:a16="http://schemas.microsoft.com/office/drawing/2014/main" id="{70346DC7-B79F-4E3F-9EBD-ACBEC4B0ADD5}"/>
                </a:ext>
              </a:extLst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pic>
        <p:nvPicPr>
          <p:cNvPr id="10" name="Picture 73" descr="A flat screen television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C9B6B8DE-AD52-497C-B458-27137744572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5272288" y="4429868"/>
            <a:ext cx="1814893" cy="2497210"/>
          </a:xfrm>
          <a:prstGeom prst="rect">
            <a:avLst/>
          </a:prstGeom>
        </p:spPr>
      </p:pic>
      <p:sp>
        <p:nvSpPr>
          <p:cNvPr id="4" name="TextBox 97">
            <a:extLst>
              <a:ext uri="{FF2B5EF4-FFF2-40B4-BE49-F238E27FC236}">
                <a16:creationId xmlns:a16="http://schemas.microsoft.com/office/drawing/2014/main" id="{CF997DA2-27D3-4844-A010-2D6FAE8A2109}"/>
              </a:ext>
            </a:extLst>
          </p:cNvPr>
          <p:cNvSpPr txBox="1"/>
          <p:nvPr/>
        </p:nvSpPr>
        <p:spPr>
          <a:xfrm>
            <a:off x="2839802" y="1820600"/>
            <a:ext cx="66123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Het verslavende karakter zit hem in dat: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De v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ideo’s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 direct beginnen met spelen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Het korte video’s zijn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Er een slim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  <a:hlinkClick r:id="rId7"/>
              </a:rPr>
              <a:t>algoritme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 achter zit waardoor je alleen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ma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ar video’s ziet die jij leuk vindt.</a:t>
            </a:r>
          </a:p>
        </p:txBody>
      </p:sp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1402A25A-8DD0-463C-8E1E-F59EC6E6838E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4" descr="MERKONTWIKKELING | HAARLEM | CREATING BRANDS">
            <a:extLst>
              <a:ext uri="{FF2B5EF4-FFF2-40B4-BE49-F238E27FC236}">
                <a16:creationId xmlns:a16="http://schemas.microsoft.com/office/drawing/2014/main" id="{EC885BAD-525B-44FD-BB79-0162E252E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0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343150" y="0"/>
            <a:ext cx="749617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4149759" y="145910"/>
            <a:ext cx="4288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De Quiz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shirt, game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461A14E7-0D3F-47B6-AAD8-54369D1B62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6" t="23687" r="1" b="18877"/>
          <a:stretch/>
        </p:blipFill>
        <p:spPr>
          <a:xfrm rot="20485822">
            <a:off x="195321" y="3808567"/>
            <a:ext cx="3162234" cy="3252584"/>
          </a:xfrm>
          <a:prstGeom prst="rect">
            <a:avLst/>
          </a:prstGeom>
        </p:spPr>
      </p:pic>
      <p:pic>
        <p:nvPicPr>
          <p:cNvPr id="80" name="Picture 79" descr="A picture containing shirt, gam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9B4CD53F-21F8-4258-A18F-D4B6552134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73" b="18877"/>
          <a:stretch/>
        </p:blipFill>
        <p:spPr>
          <a:xfrm rot="619320">
            <a:off x="9765933" y="2506304"/>
            <a:ext cx="2483610" cy="42089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49B0BF-5CFC-46CD-98D6-ACB77A43288D}"/>
              </a:ext>
            </a:extLst>
          </p:cNvPr>
          <p:cNvSpPr txBox="1"/>
          <p:nvPr/>
        </p:nvSpPr>
        <p:spPr>
          <a:xfrm>
            <a:off x="5604321" y="1620184"/>
            <a:ext cx="1088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Vraag 9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784B2A2-A1E7-453C-BBFA-129FC493A871}"/>
              </a:ext>
            </a:extLst>
          </p:cNvPr>
          <p:cNvSpPr txBox="1"/>
          <p:nvPr/>
        </p:nvSpPr>
        <p:spPr>
          <a:xfrm>
            <a:off x="4182563" y="2202024"/>
            <a:ext cx="3843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Wat is een nadeel van </a:t>
            </a:r>
            <a:r>
              <a:rPr kumimoji="0" lang="nl-NL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TikTok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?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863C302-FE18-4719-BA9E-7DD51387FFB4}"/>
              </a:ext>
            </a:extLst>
          </p:cNvPr>
          <p:cNvSpPr txBox="1"/>
          <p:nvPr/>
        </p:nvSpPr>
        <p:spPr>
          <a:xfrm>
            <a:off x="3007058" y="2991613"/>
            <a:ext cx="6072239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Kees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: Dat je maar maximaal 15 sec. kan opnemen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gment Core"/>
              </a:rPr>
              <a:t>Joran: De standaard </a:t>
            </a:r>
            <a:r>
              <a:rPr lang="nl-NL" sz="2400" dirty="0">
                <a:solidFill>
                  <a:schemeClr val="bg1"/>
                </a:solidFill>
                <a:latin typeface="Fragment Core"/>
              </a:rPr>
              <a:t>privacy-</a:t>
            </a:r>
            <a:r>
              <a:rPr kumimoji="0" lang="nl-NL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gment Core"/>
              </a:rPr>
              <a:t>instellingen</a:t>
            </a:r>
            <a:endParaRPr lang="nl-NL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gment Core"/>
            </a:endParaRPr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FFDABC7E-7E1F-4423-A8F6-AFACA3255627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 descr="MERKONTWIKKELING | HAARLEM | CREATING BRANDS">
            <a:extLst>
              <a:ext uri="{FF2B5EF4-FFF2-40B4-BE49-F238E27FC236}">
                <a16:creationId xmlns:a16="http://schemas.microsoft.com/office/drawing/2014/main" id="{C26A1362-B550-421F-9EE9-718CD94B4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ikTok Logo | Evolutie Geschiedenis en Betekenis">
            <a:extLst>
              <a:ext uri="{FF2B5EF4-FFF2-40B4-BE49-F238E27FC236}">
                <a16:creationId xmlns:a16="http://schemas.microsoft.com/office/drawing/2014/main" id="{7D1B9225-54FC-477C-A9CE-174A75C9F1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8" r="29870"/>
          <a:stretch/>
        </p:blipFill>
        <p:spPr bwMode="auto">
          <a:xfrm rot="467845">
            <a:off x="8688066" y="628060"/>
            <a:ext cx="1505140" cy="200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07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4607705" y="145910"/>
            <a:ext cx="33724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FOUT!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Red Cross Mark Transparent | PNG All">
            <a:extLst>
              <a:ext uri="{FF2B5EF4-FFF2-40B4-BE49-F238E27FC236}">
                <a16:creationId xmlns:a16="http://schemas.microsoft.com/office/drawing/2014/main" id="{A386880E-DC2E-4E73-94DB-10E4884129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8"/>
          <a:stretch/>
        </p:blipFill>
        <p:spPr bwMode="auto">
          <a:xfrm>
            <a:off x="582734" y="977264"/>
            <a:ext cx="2673699" cy="271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F32C959-3C44-42C0-A5AC-B50CA35A8DA9}"/>
              </a:ext>
            </a:extLst>
          </p:cNvPr>
          <p:cNvGrpSpPr/>
          <p:nvPr/>
        </p:nvGrpSpPr>
        <p:grpSpPr>
          <a:xfrm>
            <a:off x="5264918" y="4434811"/>
            <a:ext cx="1814893" cy="2497210"/>
            <a:chOff x="5264918" y="4434811"/>
            <a:chExt cx="1814893" cy="2497210"/>
          </a:xfrm>
        </p:grpSpPr>
        <p:pic>
          <p:nvPicPr>
            <p:cNvPr id="5" name="Picture 4" descr="A flat screen television&#10;&#10;Description automatically generated">
              <a:hlinkClick r:id="rId3" action="ppaction://hlinksldjump"/>
              <a:extLst>
                <a:ext uri="{FF2B5EF4-FFF2-40B4-BE49-F238E27FC236}">
                  <a16:creationId xmlns:a16="http://schemas.microsoft.com/office/drawing/2014/main" id="{F03887D2-033D-4760-BF9A-DA3E59D71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6" name="TextBox 5">
              <a:hlinkClick r:id="rId5" action="ppaction://hlinksldjump"/>
              <a:extLst>
                <a:ext uri="{FF2B5EF4-FFF2-40B4-BE49-F238E27FC236}">
                  <a16:creationId xmlns:a16="http://schemas.microsoft.com/office/drawing/2014/main" id="{70346DC7-B79F-4E3F-9EBD-ACBEC4B0ADD5}"/>
                </a:ext>
              </a:extLst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pic>
        <p:nvPicPr>
          <p:cNvPr id="10" name="Picture 73" descr="A flat screen television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C9B6B8DE-AD52-497C-B458-27137744572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5272288" y="4429868"/>
            <a:ext cx="1814893" cy="2497210"/>
          </a:xfrm>
          <a:prstGeom prst="rect">
            <a:avLst/>
          </a:prstGeom>
        </p:spPr>
      </p:pic>
      <p:sp>
        <p:nvSpPr>
          <p:cNvPr id="2" name="TextBox 97">
            <a:extLst>
              <a:ext uri="{FF2B5EF4-FFF2-40B4-BE49-F238E27FC236}">
                <a16:creationId xmlns:a16="http://schemas.microsoft.com/office/drawing/2014/main" id="{4946E7E8-B099-4839-8E10-A9CFB29111AD}"/>
              </a:ext>
            </a:extLst>
          </p:cNvPr>
          <p:cNvSpPr txBox="1"/>
          <p:nvPr/>
        </p:nvSpPr>
        <p:spPr>
          <a:xfrm>
            <a:off x="2243396" y="1820600"/>
            <a:ext cx="78051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0" i="0">
                <a:solidFill>
                  <a:schemeClr val="bg1"/>
                </a:solidFill>
                <a:effectLst/>
                <a:latin typeface="Fragment Core" panose="02000504040000020003" pitchFamily="50" charset="0"/>
              </a:rPr>
              <a:t>In </a:t>
            </a:r>
            <a:r>
              <a:rPr lang="nl-NL" sz="2400" b="0" i="0" err="1">
                <a:solidFill>
                  <a:schemeClr val="bg1"/>
                </a:solidFill>
                <a:effectLst/>
                <a:latin typeface="Fragment Core" panose="02000504040000020003" pitchFamily="50" charset="0"/>
              </a:rPr>
              <a:t>TikTok</a:t>
            </a:r>
            <a:r>
              <a:rPr lang="nl-NL" sz="2400" b="0" i="0">
                <a:solidFill>
                  <a:schemeClr val="bg1"/>
                </a:solidFill>
                <a:effectLst/>
                <a:latin typeface="Fragment Core" panose="02000504040000020003" pitchFamily="50" charset="0"/>
              </a:rPr>
              <a:t> staan de privacy-instellingen standaard op openbaar.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0" i="0">
                <a:solidFill>
                  <a:schemeClr val="bg1"/>
                </a:solidFill>
                <a:effectLst/>
                <a:latin typeface="Fragment Core" panose="02000504040000020003" pitchFamily="50" charset="0"/>
              </a:rPr>
              <a:t>En iedereen kan op jouw filmpjes reageren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0" i="0">
                <a:solidFill>
                  <a:schemeClr val="bg1"/>
                </a:solidFill>
                <a:effectLst/>
                <a:latin typeface="Fragment Core" panose="02000504040000020003" pitchFamily="50" charset="0"/>
              </a:rPr>
              <a:t>en deze zelfs downloaden en opslaan.</a:t>
            </a: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gment Core" panose="02000504040000020003" pitchFamily="50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39E38C6-9EE2-4232-A158-FC3D6371F07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727" t="29585" r="33300" b="40676"/>
          <a:stretch/>
        </p:blipFill>
        <p:spPr>
          <a:xfrm>
            <a:off x="7559362" y="3269437"/>
            <a:ext cx="3532311" cy="2039513"/>
          </a:xfrm>
          <a:prstGeom prst="rect">
            <a:avLst/>
          </a:prstGeom>
        </p:spPr>
      </p:pic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E1996D06-345E-45FF-B89D-5B4A618169E5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Picture 4" descr="MERKONTWIKKELING | HAARLEM | CREATING BRANDS">
            <a:extLst>
              <a:ext uri="{FF2B5EF4-FFF2-40B4-BE49-F238E27FC236}">
                <a16:creationId xmlns:a16="http://schemas.microsoft.com/office/drawing/2014/main" id="{2557ED1A-6AFC-4C54-8D15-96A76FEF7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362" name="Picture 2" descr="Flags Clipart birthday party 3 - 1000 X 1000 | Dumielauxepices.net | Party  flags, Birthday parties, Clip art">
            <a:extLst>
              <a:ext uri="{FF2B5EF4-FFF2-40B4-BE49-F238E27FC236}">
                <a16:creationId xmlns:a16="http://schemas.microsoft.com/office/drawing/2014/main" id="{3BCA27F1-FD56-4833-987C-4C3D9D0B8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00" r="99700">
                        <a14:foregroundMark x1="600" y1="21300" x2="2500" y2="23200"/>
                        <a14:foregroundMark x1="4400" y1="33600" x2="6400" y2="31100"/>
                        <a14:foregroundMark x1="44200" y1="51100" x2="44200" y2="54600"/>
                        <a14:foregroundMark x1="53900" y1="52100" x2="53900" y2="55700"/>
                        <a14:foregroundMark x1="74700" y1="46000" x2="78300" y2="50700"/>
                        <a14:foregroundMark x1="93200" y1="32200" x2="94600" y2="31300"/>
                        <a14:foregroundMark x1="98800" y1="26300" x2="99700" y2="26000"/>
                        <a14:foregroundMark x1="95600" y1="34300" x2="97200" y2="39300"/>
                        <a14:foregroundMark x1="93200" y1="33200" x2="96300" y2="36100"/>
                        <a14:foregroundMark x1="95600" y1="31400" x2="95600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027">
            <a:off x="8234681" y="-577699"/>
            <a:ext cx="4413487" cy="441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32C959-3C44-42C0-A5AC-B50CA35A8DA9}"/>
              </a:ext>
            </a:extLst>
          </p:cNvPr>
          <p:cNvGrpSpPr/>
          <p:nvPr/>
        </p:nvGrpSpPr>
        <p:grpSpPr>
          <a:xfrm>
            <a:off x="5264918" y="4434811"/>
            <a:ext cx="1814893" cy="2497210"/>
            <a:chOff x="5264918" y="4434811"/>
            <a:chExt cx="1814893" cy="2497210"/>
          </a:xfrm>
        </p:grpSpPr>
        <p:pic>
          <p:nvPicPr>
            <p:cNvPr id="5" name="Picture 4" descr="A flat screen television&#10;&#10;Description automatically generated">
              <a:hlinkClick r:id="rId4" action="ppaction://hlinksldjump"/>
              <a:extLst>
                <a:ext uri="{FF2B5EF4-FFF2-40B4-BE49-F238E27FC236}">
                  <a16:creationId xmlns:a16="http://schemas.microsoft.com/office/drawing/2014/main" id="{F03887D2-033D-4760-BF9A-DA3E59D71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6" name="TextBox 5">
              <a:hlinkClick r:id="rId6" action="ppaction://hlinksldjump"/>
              <a:extLst>
                <a:ext uri="{FF2B5EF4-FFF2-40B4-BE49-F238E27FC236}">
                  <a16:creationId xmlns:a16="http://schemas.microsoft.com/office/drawing/2014/main" id="{70346DC7-B79F-4E3F-9EBD-ACBEC4B0ADD5}"/>
                </a:ext>
              </a:extLst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pic>
        <p:nvPicPr>
          <p:cNvPr id="10" name="Picture 73" descr="A flat screen television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C9B6B8DE-AD52-497C-B458-27137744572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5272288" y="4429868"/>
            <a:ext cx="1814893" cy="2497210"/>
          </a:xfrm>
          <a:prstGeom prst="rect">
            <a:avLst/>
          </a:prstGeom>
        </p:spPr>
      </p:pic>
      <p:sp>
        <p:nvSpPr>
          <p:cNvPr id="4" name="TextBox 97">
            <a:extLst>
              <a:ext uri="{FF2B5EF4-FFF2-40B4-BE49-F238E27FC236}">
                <a16:creationId xmlns:a16="http://schemas.microsoft.com/office/drawing/2014/main" id="{56B9EC6E-118D-443A-AD80-17DEA848D39F}"/>
              </a:ext>
            </a:extLst>
          </p:cNvPr>
          <p:cNvSpPr txBox="1"/>
          <p:nvPr/>
        </p:nvSpPr>
        <p:spPr>
          <a:xfrm>
            <a:off x="2243396" y="1820600"/>
            <a:ext cx="78051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0" i="0">
                <a:solidFill>
                  <a:schemeClr val="bg1"/>
                </a:solidFill>
                <a:effectLst/>
                <a:latin typeface="Fragment Core" panose="02000504040000020003" pitchFamily="50" charset="0"/>
              </a:rPr>
              <a:t>In </a:t>
            </a:r>
            <a:r>
              <a:rPr lang="nl-NL" sz="2400" b="0" i="0" err="1">
                <a:solidFill>
                  <a:schemeClr val="bg1"/>
                </a:solidFill>
                <a:effectLst/>
                <a:latin typeface="Fragment Core" panose="02000504040000020003" pitchFamily="50" charset="0"/>
              </a:rPr>
              <a:t>TikTok</a:t>
            </a:r>
            <a:r>
              <a:rPr lang="nl-NL" sz="2400" b="0" i="0">
                <a:solidFill>
                  <a:schemeClr val="bg1"/>
                </a:solidFill>
                <a:effectLst/>
                <a:latin typeface="Fragment Core" panose="02000504040000020003" pitchFamily="50" charset="0"/>
              </a:rPr>
              <a:t> staan de privacy-instellingen standaard op openbaar.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0" i="0">
                <a:solidFill>
                  <a:schemeClr val="bg1"/>
                </a:solidFill>
                <a:effectLst/>
                <a:latin typeface="Fragment Core" panose="02000504040000020003" pitchFamily="50" charset="0"/>
              </a:rPr>
              <a:t>En iedereen kan op jouw filmpjes reageren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0" i="0">
                <a:solidFill>
                  <a:schemeClr val="bg1"/>
                </a:solidFill>
                <a:effectLst/>
                <a:latin typeface="Fragment Core" panose="02000504040000020003" pitchFamily="50" charset="0"/>
              </a:rPr>
              <a:t>en deze zelfs downloaden en opslaan.</a:t>
            </a: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gment Core" panose="02000504040000020003" pitchFamily="50" charset="0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730F3089-C801-4C83-9F07-A1F1E72A2C0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7727" t="29585" r="33300" b="40676"/>
          <a:stretch/>
        </p:blipFill>
        <p:spPr>
          <a:xfrm>
            <a:off x="7559362" y="3269437"/>
            <a:ext cx="3532311" cy="20395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3174653" y="145910"/>
            <a:ext cx="62385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YES, GOED!!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A7AF8B4-15F5-4733-9808-CB9BDD2FB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3"/>
          <a:stretch/>
        </p:blipFill>
        <p:spPr bwMode="auto">
          <a:xfrm rot="1013146">
            <a:off x="-2738" y="3909113"/>
            <a:ext cx="4506093" cy="290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C4548BE3-7C54-4F60-893F-DA42D87DF0EF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4" descr="MERKONTWIKKELING | HAARLEM | CREATING BRANDS">
            <a:extLst>
              <a:ext uri="{FF2B5EF4-FFF2-40B4-BE49-F238E27FC236}">
                <a16:creationId xmlns:a16="http://schemas.microsoft.com/office/drawing/2014/main" id="{5EA730F5-F79F-4BA2-A5D5-2F64FA1AC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2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shirt, game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461A14E7-0D3F-47B6-AAD8-54369D1B62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6" t="23687" r="1" b="18877"/>
          <a:stretch/>
        </p:blipFill>
        <p:spPr>
          <a:xfrm rot="20485822">
            <a:off x="1397168" y="3768198"/>
            <a:ext cx="3162234" cy="3252584"/>
          </a:xfrm>
          <a:prstGeom prst="rect">
            <a:avLst/>
          </a:prstGeom>
        </p:spPr>
      </p:pic>
      <p:pic>
        <p:nvPicPr>
          <p:cNvPr id="80" name="Picture 79" descr="A picture containing shirt, game&#10;&#10;Description automatically generated">
            <a:extLst>
              <a:ext uri="{FF2B5EF4-FFF2-40B4-BE49-F238E27FC236}">
                <a16:creationId xmlns:a16="http://schemas.microsoft.com/office/drawing/2014/main" id="{9B4CD53F-21F8-4258-A18F-D4B6552134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73" b="18877"/>
          <a:stretch/>
        </p:blipFill>
        <p:spPr>
          <a:xfrm rot="619320">
            <a:off x="8449403" y="2448543"/>
            <a:ext cx="2483610" cy="42089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9966900" y="5274829"/>
            <a:ext cx="1633736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49B0BF-5CFC-46CD-98D6-ACB77A43288D}"/>
              </a:ext>
            </a:extLst>
          </p:cNvPr>
          <p:cNvSpPr txBox="1"/>
          <p:nvPr/>
        </p:nvSpPr>
        <p:spPr>
          <a:xfrm>
            <a:off x="3407849" y="3207719"/>
            <a:ext cx="5151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  <a:latin typeface="Fragment Core" panose="02000504040000020003" pitchFamily="50" charset="0"/>
                <a:ea typeface="Typewriterhand" panose="02000603000000000000" pitchFamily="2" charset="0"/>
              </a:rPr>
              <a:t>Klik op Kees om aan de quiz te beginnen</a:t>
            </a:r>
            <a:endParaRPr lang="LID4096" sz="2400" dirty="0">
              <a:solidFill>
                <a:schemeClr val="bg1"/>
              </a:solidFill>
              <a:latin typeface="Fragment Core" panose="02000504040000020003" pitchFamily="50" charset="0"/>
              <a:ea typeface="Typewriterhand" panose="02000603000000000000" pitchFamily="2" charset="0"/>
            </a:endParaRPr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41A795D0-4124-4388-8B8E-5CA7D70B9629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 descr="MERKONTWIKKELING | HAARLEM | CREATING BRANDS">
            <a:extLst>
              <a:ext uri="{FF2B5EF4-FFF2-40B4-BE49-F238E27FC236}">
                <a16:creationId xmlns:a16="http://schemas.microsoft.com/office/drawing/2014/main" id="{D8E0B6C9-5B34-4953-86C1-50FD58DBE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9">
            <a:extLst>
              <a:ext uri="{FF2B5EF4-FFF2-40B4-BE49-F238E27FC236}">
                <a16:creationId xmlns:a16="http://schemas.microsoft.com/office/drawing/2014/main" id="{5AA6E557-8A2A-4521-BCBE-6B2C06460B90}"/>
              </a:ext>
            </a:extLst>
          </p:cNvPr>
          <p:cNvSpPr txBox="1"/>
          <p:nvPr/>
        </p:nvSpPr>
        <p:spPr>
          <a:xfrm>
            <a:off x="3478296" y="1844595"/>
            <a:ext cx="52354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Fragment Core" panose="02000504040000020003" pitchFamily="50" charset="0"/>
                <a:ea typeface="Typewriterhand" panose="02000603000000000000" pitchFamily="2" charset="0"/>
              </a:rPr>
              <a:t>Speel de quiz door de muis te gebruiken. </a:t>
            </a:r>
          </a:p>
          <a:p>
            <a:pPr algn="ctr"/>
            <a:r>
              <a:rPr lang="nl-NL" sz="2400" dirty="0">
                <a:solidFill>
                  <a:schemeClr val="bg1"/>
                </a:solidFill>
                <a:latin typeface="Fragment Core" panose="02000504040000020003" pitchFamily="50" charset="0"/>
                <a:ea typeface="Typewriterhand" panose="02000603000000000000" pitchFamily="2" charset="0"/>
              </a:rPr>
              <a:t>Dus </a:t>
            </a:r>
            <a:r>
              <a:rPr lang="nl-NL" sz="2400" u="sng" dirty="0">
                <a:solidFill>
                  <a:schemeClr val="bg1"/>
                </a:solidFill>
                <a:latin typeface="Fragment Core" panose="02000504040000020003" pitchFamily="50" charset="0"/>
                <a:ea typeface="Typewriterhand" panose="02000603000000000000" pitchFamily="2" charset="0"/>
              </a:rPr>
              <a:t>niet</a:t>
            </a:r>
            <a:r>
              <a:rPr lang="nl-NL" sz="2400" dirty="0">
                <a:solidFill>
                  <a:schemeClr val="bg1"/>
                </a:solidFill>
                <a:latin typeface="Fragment Core" panose="02000504040000020003" pitchFamily="50" charset="0"/>
                <a:ea typeface="Typewriterhand" panose="02000603000000000000" pitchFamily="2" charset="0"/>
              </a:rPr>
              <a:t> de pijltjes toetsen!</a:t>
            </a:r>
            <a:endParaRPr lang="LID4096" sz="2400" dirty="0">
              <a:solidFill>
                <a:schemeClr val="bg1"/>
              </a:solidFill>
              <a:latin typeface="Fragment Core" panose="02000504040000020003" pitchFamily="50" charset="0"/>
              <a:ea typeface="Typewriterhand" panose="02000603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E9F578-5658-46A4-81CE-1FCE1FFE86A9}"/>
              </a:ext>
            </a:extLst>
          </p:cNvPr>
          <p:cNvSpPr txBox="1"/>
          <p:nvPr/>
        </p:nvSpPr>
        <p:spPr>
          <a:xfrm>
            <a:off x="3980624" y="230565"/>
            <a:ext cx="43014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Typewriterhand" panose="02000603000000000000" pitchFamily="2" charset="0"/>
              </a:rPr>
              <a:t>De BiebBoys</a:t>
            </a:r>
            <a:endParaRPr kumimoji="0" lang="LID4096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Typewriterhand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39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343150" y="0"/>
            <a:ext cx="749617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4149759" y="145910"/>
            <a:ext cx="4288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De Quiz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shirt, game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461A14E7-0D3F-47B6-AAD8-54369D1B62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6" t="23687" r="1" b="18877"/>
          <a:stretch/>
        </p:blipFill>
        <p:spPr>
          <a:xfrm rot="20485822">
            <a:off x="195321" y="3808567"/>
            <a:ext cx="3162234" cy="3252584"/>
          </a:xfrm>
          <a:prstGeom prst="rect">
            <a:avLst/>
          </a:prstGeom>
        </p:spPr>
      </p:pic>
      <p:pic>
        <p:nvPicPr>
          <p:cNvPr id="80" name="Picture 79" descr="A picture containing shirt, gam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9B4CD53F-21F8-4258-A18F-D4B6552134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73" b="18877"/>
          <a:stretch/>
        </p:blipFill>
        <p:spPr>
          <a:xfrm rot="619320">
            <a:off x="9765933" y="2506304"/>
            <a:ext cx="2483610" cy="42089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49B0BF-5CFC-46CD-98D6-ACB77A43288D}"/>
              </a:ext>
            </a:extLst>
          </p:cNvPr>
          <p:cNvSpPr txBox="1"/>
          <p:nvPr/>
        </p:nvSpPr>
        <p:spPr>
          <a:xfrm>
            <a:off x="5549755" y="1620184"/>
            <a:ext cx="1197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Vraag 10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784B2A2-A1E7-453C-BBFA-129FC493A871}"/>
              </a:ext>
            </a:extLst>
          </p:cNvPr>
          <p:cNvSpPr txBox="1"/>
          <p:nvPr/>
        </p:nvSpPr>
        <p:spPr>
          <a:xfrm>
            <a:off x="3526525" y="2202024"/>
            <a:ext cx="51551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Wat is er op de foto op Instagram te zien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met de meeste </a:t>
            </a:r>
            <a:r>
              <a:rPr kumimoji="0" lang="nl-NL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likes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?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863C302-FE18-4719-BA9E-7DD51387FFB4}"/>
              </a:ext>
            </a:extLst>
          </p:cNvPr>
          <p:cNvSpPr txBox="1"/>
          <p:nvPr/>
        </p:nvSpPr>
        <p:spPr>
          <a:xfrm>
            <a:off x="5133149" y="3134438"/>
            <a:ext cx="1916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Kees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: Beyoncé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Joran:</a:t>
            </a: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 Een Ei</a:t>
            </a:r>
            <a:r>
              <a:rPr kumimoji="0" lang="nl-NL" sz="2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 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64A3C9F5-B867-4DAD-9AC9-D90526FF0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7808">
            <a:off x="1773435" y="1266754"/>
            <a:ext cx="1473020" cy="147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BA4969F2-F530-4FCD-9609-B4F8E13E52CC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 descr="MERKONTWIKKELING | HAARLEM | CREATING BRANDS">
            <a:extLst>
              <a:ext uri="{FF2B5EF4-FFF2-40B4-BE49-F238E27FC236}">
                <a16:creationId xmlns:a16="http://schemas.microsoft.com/office/drawing/2014/main" id="{E5E69BDB-79F9-4CAF-8637-047B803E5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33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4607705" y="145910"/>
            <a:ext cx="33724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FOUT!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Red Cross Mark Transparent | PNG All">
            <a:extLst>
              <a:ext uri="{FF2B5EF4-FFF2-40B4-BE49-F238E27FC236}">
                <a16:creationId xmlns:a16="http://schemas.microsoft.com/office/drawing/2014/main" id="{A386880E-DC2E-4E73-94DB-10E4884129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8"/>
          <a:stretch/>
        </p:blipFill>
        <p:spPr bwMode="auto">
          <a:xfrm>
            <a:off x="582734" y="977264"/>
            <a:ext cx="2673699" cy="271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flat screen television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F03887D2-033D-4760-BF9A-DA3E59D7196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5264918" y="4434811"/>
            <a:ext cx="1814893" cy="2497210"/>
          </a:xfrm>
          <a:prstGeom prst="rect">
            <a:avLst/>
          </a:prstGeom>
        </p:spPr>
      </p:pic>
      <p:sp>
        <p:nvSpPr>
          <p:cNvPr id="2" name="TextBox 97">
            <a:extLst>
              <a:ext uri="{FF2B5EF4-FFF2-40B4-BE49-F238E27FC236}">
                <a16:creationId xmlns:a16="http://schemas.microsoft.com/office/drawing/2014/main" id="{4946E7E8-B099-4839-8E10-A9CFB29111AD}"/>
              </a:ext>
            </a:extLst>
          </p:cNvPr>
          <p:cNvSpPr txBox="1"/>
          <p:nvPr/>
        </p:nvSpPr>
        <p:spPr>
          <a:xfrm>
            <a:off x="3270227" y="1820600"/>
            <a:ext cx="57515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Ongelooflijk maar waar: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de foto met de meeste </a:t>
            </a:r>
            <a:r>
              <a:rPr lang="nl-NL" sz="2400" dirty="0" err="1">
                <a:solidFill>
                  <a:prstClr val="white"/>
                </a:solidFill>
                <a:latin typeface="Fragment Core" panose="02000504040000020003" pitchFamily="50" charset="0"/>
              </a:rPr>
              <a:t>likes</a:t>
            </a: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 is de foto van een..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  <a:hlinkClick r:id="rId5"/>
              </a:rPr>
              <a:t>EI!!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4" name="TextBox 5">
            <a:hlinkClick r:id="rId6" action="ppaction://hlinksldjump"/>
            <a:extLst>
              <a:ext uri="{FF2B5EF4-FFF2-40B4-BE49-F238E27FC236}">
                <a16:creationId xmlns:a16="http://schemas.microsoft.com/office/drawing/2014/main" id="{17340C25-D15D-4D64-BD8A-6EC08169AD39}"/>
              </a:ext>
            </a:extLst>
          </p:cNvPr>
          <p:cNvSpPr txBox="1"/>
          <p:nvPr/>
        </p:nvSpPr>
        <p:spPr>
          <a:xfrm rot="675990">
            <a:off x="5571627" y="5287290"/>
            <a:ext cx="11487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>
                <a:solidFill>
                  <a:prstClr val="black"/>
                </a:solidFill>
                <a:latin typeface="Fragment Core" panose="02000504040000020003" pitchFamily="50" charset="0"/>
              </a:rPr>
              <a:t>Naar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stellingen</a:t>
            </a:r>
          </a:p>
        </p:txBody>
      </p:sp>
      <p:pic>
        <p:nvPicPr>
          <p:cNvPr id="10" name="Picture 73" descr="A flat screen television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C9B6B8DE-AD52-497C-B458-27137744572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5265547" y="4446718"/>
            <a:ext cx="1814893" cy="2497210"/>
          </a:xfrm>
          <a:prstGeom prst="rect">
            <a:avLst/>
          </a:prstGeom>
        </p:spPr>
      </p:pic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D8576586-F3DE-4EDE-BD1A-A74EE04B45C7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4" descr="MERKONTWIKKELING | HAARLEM | CREATING BRANDS">
            <a:extLst>
              <a:ext uri="{FF2B5EF4-FFF2-40B4-BE49-F238E27FC236}">
                <a16:creationId xmlns:a16="http://schemas.microsoft.com/office/drawing/2014/main" id="{50C94DCE-162A-4CB1-8569-3B3B56F7C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74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32C959-3C44-42C0-A5AC-B50CA35A8DA9}"/>
              </a:ext>
            </a:extLst>
          </p:cNvPr>
          <p:cNvGrpSpPr/>
          <p:nvPr/>
        </p:nvGrpSpPr>
        <p:grpSpPr>
          <a:xfrm>
            <a:off x="5264918" y="4434811"/>
            <a:ext cx="1814893" cy="2497210"/>
            <a:chOff x="5264918" y="4434811"/>
            <a:chExt cx="1814893" cy="2497210"/>
          </a:xfrm>
        </p:grpSpPr>
        <p:pic>
          <p:nvPicPr>
            <p:cNvPr id="5" name="Picture 4" descr="A flat screen television&#10;&#10;Description automatically generated">
              <a:hlinkClick r:id="rId2" action="ppaction://hlinksldjump"/>
              <a:extLst>
                <a:ext uri="{FF2B5EF4-FFF2-40B4-BE49-F238E27FC236}">
                  <a16:creationId xmlns:a16="http://schemas.microsoft.com/office/drawing/2014/main" id="{F03887D2-033D-4760-BF9A-DA3E59D71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6" name="TextBox 5">
              <a:hlinkClick r:id="rId4" action="ppaction://hlinksldjump"/>
              <a:extLst>
                <a:ext uri="{FF2B5EF4-FFF2-40B4-BE49-F238E27FC236}">
                  <a16:creationId xmlns:a16="http://schemas.microsoft.com/office/drawing/2014/main" id="{70346DC7-B79F-4E3F-9EBD-ACBEC4B0ADD5}"/>
                </a:ext>
              </a:extLst>
            </p:cNvPr>
            <p:cNvSpPr txBox="1"/>
            <p:nvPr/>
          </p:nvSpPr>
          <p:spPr>
            <a:xfrm rot="675990">
              <a:off x="5588780" y="5441178"/>
              <a:ext cx="1114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000">
                  <a:solidFill>
                    <a:prstClr val="black"/>
                  </a:solidFill>
                  <a:latin typeface="Fragment Core" panose="02000504040000020003" pitchFamily="50" charset="0"/>
                </a:rPr>
                <a:t>Resultaat</a:t>
              </a:r>
            </a:p>
          </p:txBody>
        </p:sp>
      </p:grpSp>
      <p:pic>
        <p:nvPicPr>
          <p:cNvPr id="10" name="Picture 73" descr="A flat screen television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C9B6B8DE-AD52-497C-B458-27137744572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5261912" y="4427252"/>
            <a:ext cx="1814893" cy="2497210"/>
          </a:xfrm>
          <a:prstGeom prst="rect">
            <a:avLst/>
          </a:prstGeom>
        </p:spPr>
      </p:pic>
      <p:sp>
        <p:nvSpPr>
          <p:cNvPr id="4" name="TextBox 97">
            <a:extLst>
              <a:ext uri="{FF2B5EF4-FFF2-40B4-BE49-F238E27FC236}">
                <a16:creationId xmlns:a16="http://schemas.microsoft.com/office/drawing/2014/main" id="{D7EA4CC7-14F3-4A1D-AD0F-053195D80D75}"/>
              </a:ext>
            </a:extLst>
          </p:cNvPr>
          <p:cNvSpPr txBox="1"/>
          <p:nvPr/>
        </p:nvSpPr>
        <p:spPr>
          <a:xfrm>
            <a:off x="3270227" y="1820600"/>
            <a:ext cx="57515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Ongelooflijk maar waar: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de foto met de meeste </a:t>
            </a:r>
            <a:r>
              <a:rPr lang="nl-NL" sz="2400" dirty="0" err="1">
                <a:solidFill>
                  <a:prstClr val="white"/>
                </a:solidFill>
                <a:latin typeface="Fragment Core" panose="02000504040000020003" pitchFamily="50" charset="0"/>
              </a:rPr>
              <a:t>likes</a:t>
            </a: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 is de foto van een..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  <a:hlinkClick r:id="rId6"/>
              </a:rPr>
              <a:t>EI!!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13" name="Picture 2" descr="Flags Clipart birthday party 3 - 1000 X 1000 | Dumielauxepices.net | Party  flags, Birthday parties, Clip art">
            <a:extLst>
              <a:ext uri="{FF2B5EF4-FFF2-40B4-BE49-F238E27FC236}">
                <a16:creationId xmlns:a16="http://schemas.microsoft.com/office/drawing/2014/main" id="{E2BF5D34-2212-4F8B-9318-AE40C7A2F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00" r="99700">
                        <a14:foregroundMark x1="600" y1="21300" x2="2500" y2="23200"/>
                        <a14:foregroundMark x1="4400" y1="33600" x2="6400" y2="31100"/>
                        <a14:foregroundMark x1="44200" y1="51100" x2="44200" y2="54600"/>
                        <a14:foregroundMark x1="53900" y1="52100" x2="53900" y2="55700"/>
                        <a14:foregroundMark x1="74700" y1="46000" x2="78300" y2="50700"/>
                        <a14:foregroundMark x1="93200" y1="32200" x2="94600" y2="31300"/>
                        <a14:foregroundMark x1="98800" y1="26300" x2="99700" y2="26000"/>
                        <a14:foregroundMark x1="95600" y1="34300" x2="97200" y2="39300"/>
                        <a14:foregroundMark x1="93200" y1="33200" x2="96300" y2="36100"/>
                        <a14:foregroundMark x1="95600" y1="31400" x2="95600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027">
            <a:off x="8234681" y="-577699"/>
            <a:ext cx="4413487" cy="441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3174653" y="145910"/>
            <a:ext cx="62385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YES, GOED!!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F643CC4-E00D-47C3-84AE-0522D1BE01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3"/>
          <a:stretch/>
        </p:blipFill>
        <p:spPr bwMode="auto">
          <a:xfrm rot="1013146">
            <a:off x="-2738" y="3909113"/>
            <a:ext cx="4506093" cy="290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7BFA78C9-4CC0-4942-9D2B-609B2B9FE7B1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4" descr="MERKONTWIKKELING | HAARLEM | CREATING BRANDS">
            <a:extLst>
              <a:ext uri="{FF2B5EF4-FFF2-40B4-BE49-F238E27FC236}">
                <a16:creationId xmlns:a16="http://schemas.microsoft.com/office/drawing/2014/main" id="{090EC212-6964-4979-A065-7B5AAEF3F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11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3009802" y="102637"/>
            <a:ext cx="61723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De BiebBoys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79" descr="A picture containing shirt, game&#10;&#10;Description automatically generated">
            <a:extLst>
              <a:ext uri="{FF2B5EF4-FFF2-40B4-BE49-F238E27FC236}">
                <a16:creationId xmlns:a16="http://schemas.microsoft.com/office/drawing/2014/main" id="{9B4CD53F-21F8-4258-A18F-D4B655213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38" y="2215798"/>
            <a:ext cx="4247410" cy="4687252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FF532D6-A534-45D0-B719-7AA74B6D810C}"/>
              </a:ext>
            </a:extLst>
          </p:cNvPr>
          <p:cNvSpPr/>
          <p:nvPr/>
        </p:nvSpPr>
        <p:spPr>
          <a:xfrm>
            <a:off x="6718041" y="2127380"/>
            <a:ext cx="3359020" cy="1707502"/>
          </a:xfrm>
          <a:custGeom>
            <a:avLst/>
            <a:gdLst>
              <a:gd name="connsiteX0" fmla="*/ 438539 w 3359020"/>
              <a:gd name="connsiteY0" fmla="*/ 1707502 h 1707502"/>
              <a:gd name="connsiteX1" fmla="*/ 905069 w 3359020"/>
              <a:gd name="connsiteY1" fmla="*/ 1278293 h 1707502"/>
              <a:gd name="connsiteX2" fmla="*/ 2388637 w 3359020"/>
              <a:gd name="connsiteY2" fmla="*/ 1278293 h 1707502"/>
              <a:gd name="connsiteX3" fmla="*/ 3153747 w 3359020"/>
              <a:gd name="connsiteY3" fmla="*/ 1035698 h 1707502"/>
              <a:gd name="connsiteX4" fmla="*/ 3359020 w 3359020"/>
              <a:gd name="connsiteY4" fmla="*/ 709126 h 1707502"/>
              <a:gd name="connsiteX5" fmla="*/ 2071396 w 3359020"/>
              <a:gd name="connsiteY5" fmla="*/ 195942 h 1707502"/>
              <a:gd name="connsiteX6" fmla="*/ 1063690 w 3359020"/>
              <a:gd name="connsiteY6" fmla="*/ 0 h 1707502"/>
              <a:gd name="connsiteX7" fmla="*/ 326571 w 3359020"/>
              <a:gd name="connsiteY7" fmla="*/ 270587 h 1707502"/>
              <a:gd name="connsiteX8" fmla="*/ 0 w 3359020"/>
              <a:gd name="connsiteY8" fmla="*/ 615820 h 1707502"/>
              <a:gd name="connsiteX9" fmla="*/ 802432 w 3359020"/>
              <a:gd name="connsiteY9" fmla="*/ 1091681 h 1707502"/>
              <a:gd name="connsiteX10" fmla="*/ 438539 w 3359020"/>
              <a:gd name="connsiteY10" fmla="*/ 1707502 h 170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59020" h="1707502">
                <a:moveTo>
                  <a:pt x="438539" y="1707502"/>
                </a:moveTo>
                <a:lnTo>
                  <a:pt x="905069" y="1278293"/>
                </a:lnTo>
                <a:lnTo>
                  <a:pt x="2388637" y="1278293"/>
                </a:lnTo>
                <a:lnTo>
                  <a:pt x="3153747" y="1035698"/>
                </a:lnTo>
                <a:lnTo>
                  <a:pt x="3359020" y="709126"/>
                </a:lnTo>
                <a:lnTo>
                  <a:pt x="2071396" y="195942"/>
                </a:lnTo>
                <a:lnTo>
                  <a:pt x="1063690" y="0"/>
                </a:lnTo>
                <a:lnTo>
                  <a:pt x="326571" y="270587"/>
                </a:lnTo>
                <a:lnTo>
                  <a:pt x="0" y="615820"/>
                </a:lnTo>
                <a:lnTo>
                  <a:pt x="802432" y="1091681"/>
                </a:lnTo>
                <a:lnTo>
                  <a:pt x="438539" y="1707502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4E6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ECC660-5D89-4C70-BD3F-DE8977105AD6}"/>
              </a:ext>
            </a:extLst>
          </p:cNvPr>
          <p:cNvSpPr txBox="1"/>
          <p:nvPr/>
        </p:nvSpPr>
        <p:spPr>
          <a:xfrm rot="743307">
            <a:off x="7170958" y="2504275"/>
            <a:ext cx="2531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Goed bezig! Hadden jullie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veel antwoorden goed?</a:t>
            </a:r>
            <a:endParaRPr kumimoji="0" lang="LID4096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6E723CA-CEE4-4CB4-A3DE-02FEBB2EC08F}"/>
              </a:ext>
            </a:extLst>
          </p:cNvPr>
          <p:cNvSpPr/>
          <p:nvPr/>
        </p:nvSpPr>
        <p:spPr>
          <a:xfrm>
            <a:off x="2687216" y="1922106"/>
            <a:ext cx="3060441" cy="1707502"/>
          </a:xfrm>
          <a:custGeom>
            <a:avLst/>
            <a:gdLst>
              <a:gd name="connsiteX0" fmla="*/ 2006082 w 3060441"/>
              <a:gd name="connsiteY0" fmla="*/ 1707502 h 1707502"/>
              <a:gd name="connsiteX1" fmla="*/ 2006082 w 3060441"/>
              <a:gd name="connsiteY1" fmla="*/ 1707502 h 1707502"/>
              <a:gd name="connsiteX2" fmla="*/ 1978090 w 3060441"/>
              <a:gd name="connsiteY2" fmla="*/ 1623527 h 1707502"/>
              <a:gd name="connsiteX3" fmla="*/ 2006082 w 3060441"/>
              <a:gd name="connsiteY3" fmla="*/ 1026367 h 1707502"/>
              <a:gd name="connsiteX4" fmla="*/ 2929813 w 3060441"/>
              <a:gd name="connsiteY4" fmla="*/ 709127 h 1707502"/>
              <a:gd name="connsiteX5" fmla="*/ 3060441 w 3060441"/>
              <a:gd name="connsiteY5" fmla="*/ 317241 h 1707502"/>
              <a:gd name="connsiteX6" fmla="*/ 2239347 w 3060441"/>
              <a:gd name="connsiteY6" fmla="*/ 0 h 1707502"/>
              <a:gd name="connsiteX7" fmla="*/ 1082351 w 3060441"/>
              <a:gd name="connsiteY7" fmla="*/ 130629 h 1707502"/>
              <a:gd name="connsiteX8" fmla="*/ 195943 w 3060441"/>
              <a:gd name="connsiteY8" fmla="*/ 662474 h 1707502"/>
              <a:gd name="connsiteX9" fmla="*/ 0 w 3060441"/>
              <a:gd name="connsiteY9" fmla="*/ 1203649 h 1707502"/>
              <a:gd name="connsiteX10" fmla="*/ 410547 w 3060441"/>
              <a:gd name="connsiteY10" fmla="*/ 1642188 h 1707502"/>
              <a:gd name="connsiteX11" fmla="*/ 485192 w 3060441"/>
              <a:gd name="connsiteY11" fmla="*/ 1586204 h 1707502"/>
              <a:gd name="connsiteX12" fmla="*/ 1595535 w 3060441"/>
              <a:gd name="connsiteY12" fmla="*/ 1175657 h 1707502"/>
              <a:gd name="connsiteX13" fmla="*/ 2006082 w 3060441"/>
              <a:gd name="connsiteY13" fmla="*/ 1707502 h 170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60441" h="1707502">
                <a:moveTo>
                  <a:pt x="2006082" y="1707502"/>
                </a:moveTo>
                <a:lnTo>
                  <a:pt x="2006082" y="1707502"/>
                </a:lnTo>
                <a:lnTo>
                  <a:pt x="1978090" y="1623527"/>
                </a:lnTo>
                <a:lnTo>
                  <a:pt x="2006082" y="1026367"/>
                </a:lnTo>
                <a:lnTo>
                  <a:pt x="2929813" y="709127"/>
                </a:lnTo>
                <a:lnTo>
                  <a:pt x="3060441" y="317241"/>
                </a:lnTo>
                <a:lnTo>
                  <a:pt x="2239347" y="0"/>
                </a:lnTo>
                <a:lnTo>
                  <a:pt x="1082351" y="130629"/>
                </a:lnTo>
                <a:lnTo>
                  <a:pt x="195943" y="662474"/>
                </a:lnTo>
                <a:lnTo>
                  <a:pt x="0" y="1203649"/>
                </a:lnTo>
                <a:lnTo>
                  <a:pt x="410547" y="1642188"/>
                </a:lnTo>
                <a:lnTo>
                  <a:pt x="485192" y="1586204"/>
                </a:lnTo>
                <a:lnTo>
                  <a:pt x="1595535" y="1175657"/>
                </a:lnTo>
                <a:lnTo>
                  <a:pt x="2006082" y="1707502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4E6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3">
            <a:extLst>
              <a:ext uri="{FF2B5EF4-FFF2-40B4-BE49-F238E27FC236}">
                <a16:creationId xmlns:a16="http://schemas.microsoft.com/office/drawing/2014/main" id="{B2CF7378-D95C-4689-B280-C34ECBDA28AE}"/>
              </a:ext>
            </a:extLst>
          </p:cNvPr>
          <p:cNvSpPr txBox="1"/>
          <p:nvPr/>
        </p:nvSpPr>
        <p:spPr>
          <a:xfrm rot="20704018">
            <a:off x="2936300" y="2484429"/>
            <a:ext cx="2255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Vet goed gedaan. Later!!</a:t>
            </a: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CECF75FF-8380-4A66-895C-3A4004E07F0E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Picture 4" descr="MERKONTWIKKELING | HAARLEM | CREATING BRANDS">
            <a:extLst>
              <a:ext uri="{FF2B5EF4-FFF2-40B4-BE49-F238E27FC236}">
                <a16:creationId xmlns:a16="http://schemas.microsoft.com/office/drawing/2014/main" id="{CC1EFA0F-42F2-4415-92E4-7AB8D6D85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17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4149759" y="145910"/>
            <a:ext cx="4288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De Quiz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shirt, game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461A14E7-0D3F-47B6-AAD8-54369D1B62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6" t="23687" r="1" b="18877"/>
          <a:stretch/>
        </p:blipFill>
        <p:spPr>
          <a:xfrm rot="20485822">
            <a:off x="195321" y="3808567"/>
            <a:ext cx="3162234" cy="3252584"/>
          </a:xfrm>
          <a:prstGeom prst="rect">
            <a:avLst/>
          </a:prstGeom>
        </p:spPr>
      </p:pic>
      <p:pic>
        <p:nvPicPr>
          <p:cNvPr id="80" name="Picture 79" descr="A picture containing shirt, gam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9B4CD53F-21F8-4258-A18F-D4B6552134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73" b="18877"/>
          <a:stretch/>
        </p:blipFill>
        <p:spPr>
          <a:xfrm rot="619320">
            <a:off x="9765933" y="2506304"/>
            <a:ext cx="2483610" cy="42089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49B0BF-5CFC-46CD-98D6-ACB77A43288D}"/>
              </a:ext>
            </a:extLst>
          </p:cNvPr>
          <p:cNvSpPr txBox="1"/>
          <p:nvPr/>
        </p:nvSpPr>
        <p:spPr>
          <a:xfrm>
            <a:off x="5623557" y="1620184"/>
            <a:ext cx="1050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Vraag 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784B2A2-A1E7-453C-BBFA-129FC493A871}"/>
              </a:ext>
            </a:extLst>
          </p:cNvPr>
          <p:cNvSpPr txBox="1"/>
          <p:nvPr/>
        </p:nvSpPr>
        <p:spPr>
          <a:xfrm>
            <a:off x="5260182" y="2112031"/>
            <a:ext cx="2089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is vet populair.  </a:t>
            </a: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4" name="Picture 14" descr="youtube logo - Google Search | Youtube marketing, Youtube, Management logo">
            <a:extLst>
              <a:ext uri="{FF2B5EF4-FFF2-40B4-BE49-F238E27FC236}">
                <a16:creationId xmlns:a16="http://schemas.microsoft.com/office/drawing/2014/main" id="{3FDCF151-9477-443F-878E-A0D45C273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585" y="1897519"/>
            <a:ext cx="836297" cy="79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CCA73CE5-6C5E-4230-932C-D0176A4B2613}"/>
              </a:ext>
            </a:extLst>
          </p:cNvPr>
          <p:cNvSpPr txBox="1"/>
          <p:nvPr/>
        </p:nvSpPr>
        <p:spPr>
          <a:xfrm>
            <a:off x="3862035" y="2773212"/>
            <a:ext cx="4872552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>
                <a:latin typeface="Fragment Core"/>
              </a:rPr>
              <a:t>Hoeveel video’s worden er geüpload?</a:t>
            </a:r>
            <a:endParaRPr kumimoji="0" lang="nl-NL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Fragment Core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863C302-FE18-4719-BA9E-7DD51387FFB4}"/>
              </a:ext>
            </a:extLst>
          </p:cNvPr>
          <p:cNvSpPr txBox="1"/>
          <p:nvPr/>
        </p:nvSpPr>
        <p:spPr>
          <a:xfrm>
            <a:off x="3792054" y="3295585"/>
            <a:ext cx="49448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Klik op </a:t>
            </a:r>
            <a:r>
              <a:rPr lang="nl-NL" sz="2400" b="1">
                <a:solidFill>
                  <a:prstClr val="white"/>
                </a:solidFill>
                <a:latin typeface="Fragment Core" panose="02000504040000020003" pitchFamily="50" charset="0"/>
              </a:rPr>
              <a:t>Kees</a:t>
            </a: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 voor 500 uur per dag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Klik </a:t>
            </a: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op </a:t>
            </a:r>
            <a:r>
              <a:rPr lang="nl-NL" sz="2400" b="1">
                <a:solidFill>
                  <a:prstClr val="white"/>
                </a:solidFill>
                <a:latin typeface="Fragment Core" panose="02000504040000020003" pitchFamily="50" charset="0"/>
              </a:rPr>
              <a:t>Joran</a:t>
            </a: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 voor 500 uur per minuut</a:t>
            </a: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BE38E3E2-1606-4011-9C17-F166FB156F82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4" descr="MERKONTWIKKELING | HAARLEM | CREATING BRANDS">
            <a:extLst>
              <a:ext uri="{FF2B5EF4-FFF2-40B4-BE49-F238E27FC236}">
                <a16:creationId xmlns:a16="http://schemas.microsoft.com/office/drawing/2014/main" id="{9FEF36EE-DEEF-40AA-A54E-D5F55ABB9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11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4607705" y="145910"/>
            <a:ext cx="33724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600">
                <a:solidFill>
                  <a:prstClr val="white"/>
                </a:solidFill>
                <a:latin typeface="Fragment Core" panose="02000504040000020003" pitchFamily="50" charset="0"/>
              </a:rPr>
              <a:t>FOUT!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863C302-FE18-4719-BA9E-7DD51387FFB4}"/>
              </a:ext>
            </a:extLst>
          </p:cNvPr>
          <p:cNvSpPr txBox="1"/>
          <p:nvPr/>
        </p:nvSpPr>
        <p:spPr>
          <a:xfrm>
            <a:off x="3071242" y="2145469"/>
            <a:ext cx="60495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500 uur per dag? Veel te weinig!!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Het goede antwoord is 500 uur per minuut!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Ongelooflijk hè?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dirty="0">
              <a:solidFill>
                <a:prstClr val="white"/>
              </a:solidFill>
              <a:latin typeface="Fragment Core" panose="02000504040000020003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Kijk voor meer YouTube-feitjes op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  <a:hlinkClick r:id="rId2"/>
              </a:rPr>
              <a:t>deze website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2050" name="Picture 2" descr="Red Cross Mark Transparent | PNG All">
            <a:extLst>
              <a:ext uri="{FF2B5EF4-FFF2-40B4-BE49-F238E27FC236}">
                <a16:creationId xmlns:a16="http://schemas.microsoft.com/office/drawing/2014/main" id="{A386880E-DC2E-4E73-94DB-10E4884129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8"/>
          <a:stretch/>
        </p:blipFill>
        <p:spPr bwMode="auto">
          <a:xfrm>
            <a:off x="582734" y="977264"/>
            <a:ext cx="2673699" cy="271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F32C959-3C44-42C0-A5AC-B50CA35A8DA9}"/>
              </a:ext>
            </a:extLst>
          </p:cNvPr>
          <p:cNvGrpSpPr/>
          <p:nvPr/>
        </p:nvGrpSpPr>
        <p:grpSpPr>
          <a:xfrm>
            <a:off x="5264918" y="4434811"/>
            <a:ext cx="1814893" cy="2497210"/>
            <a:chOff x="5264918" y="4434811"/>
            <a:chExt cx="1814893" cy="2497210"/>
          </a:xfrm>
        </p:grpSpPr>
        <p:pic>
          <p:nvPicPr>
            <p:cNvPr id="5" name="Picture 4" descr="A flat screen television&#10;&#10;Description automatically generated">
              <a:extLst>
                <a:ext uri="{FF2B5EF4-FFF2-40B4-BE49-F238E27FC236}">
                  <a16:creationId xmlns:a16="http://schemas.microsoft.com/office/drawing/2014/main" id="{F03887D2-033D-4760-BF9A-DA3E59D71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6" name="TextBox 5">
              <a:hlinkClick r:id="rId5" action="ppaction://hlinksldjump"/>
              <a:extLst>
                <a:ext uri="{FF2B5EF4-FFF2-40B4-BE49-F238E27FC236}">
                  <a16:creationId xmlns:a16="http://schemas.microsoft.com/office/drawing/2014/main" id="{70346DC7-B79F-4E3F-9EBD-ACBEC4B0ADD5}"/>
                </a:ext>
              </a:extLst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pic>
        <p:nvPicPr>
          <p:cNvPr id="2" name="Picture 73" descr="A flat screen television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06400005-E0F6-49CE-A07F-28B4E0C134A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5272288" y="4429868"/>
            <a:ext cx="1814893" cy="2497210"/>
          </a:xfrm>
          <a:prstGeom prst="rect">
            <a:avLst/>
          </a:prstGeom>
        </p:spPr>
      </p:pic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72E9C323-2AE7-4D94-911B-B612E72FEE51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4" descr="MERKONTWIKKELING | HAARLEM | CREATING BRANDS">
            <a:extLst>
              <a:ext uri="{FF2B5EF4-FFF2-40B4-BE49-F238E27FC236}">
                <a16:creationId xmlns:a16="http://schemas.microsoft.com/office/drawing/2014/main" id="{4D744F7E-4EC8-4978-8B40-9555F7E58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1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863C302-FE18-4719-BA9E-7DD51387FFB4}"/>
              </a:ext>
            </a:extLst>
          </p:cNvPr>
          <p:cNvSpPr txBox="1"/>
          <p:nvPr/>
        </p:nvSpPr>
        <p:spPr>
          <a:xfrm>
            <a:off x="3158963" y="1864464"/>
            <a:ext cx="59264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dirty="0" err="1">
                <a:solidFill>
                  <a:prstClr val="white"/>
                </a:solidFill>
                <a:latin typeface="Fragment Core" panose="02000504040000020003" pitchFamily="50" charset="0"/>
              </a:rPr>
              <a:t>Goedzo</a:t>
            </a: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500 uur per minuut! Ongelooflijk hè?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dirty="0">
              <a:solidFill>
                <a:prstClr val="white"/>
              </a:solidFill>
              <a:latin typeface="Fragment Core" panose="02000504040000020003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Kijk voor meer YouTube-feitjes op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  <a:hlinkClick r:id="rId2"/>
              </a:rPr>
              <a:t>deze website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16F99E9-4BAD-4489-9B3F-9D6C2EA68D33}"/>
              </a:ext>
            </a:extLst>
          </p:cNvPr>
          <p:cNvGrpSpPr/>
          <p:nvPr/>
        </p:nvGrpSpPr>
        <p:grpSpPr>
          <a:xfrm>
            <a:off x="5264918" y="4434811"/>
            <a:ext cx="1814893" cy="2497210"/>
            <a:chOff x="5264918" y="4434811"/>
            <a:chExt cx="1814893" cy="2497210"/>
          </a:xfrm>
        </p:grpSpPr>
        <p:pic>
          <p:nvPicPr>
            <p:cNvPr id="74" name="Picture 73" descr="A flat screen television&#10;&#10;Description automatically generated">
              <a:extLst>
                <a:ext uri="{FF2B5EF4-FFF2-40B4-BE49-F238E27FC236}">
                  <a16:creationId xmlns:a16="http://schemas.microsoft.com/office/drawing/2014/main" id="{88822D0A-DCF4-4EA4-8C71-7C44B4811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76" name="TextBox 75">
              <a:hlinkClick r:id="rId4" action="ppaction://hlinksldjump"/>
              <a:extLst>
                <a:ext uri="{FF2B5EF4-FFF2-40B4-BE49-F238E27FC236}">
                  <a16:creationId xmlns:a16="http://schemas.microsoft.com/office/drawing/2014/main" id="{53046CD3-5CD0-4886-A4B7-4A55D03C5ECD}"/>
                </a:ext>
              </a:extLst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pic>
        <p:nvPicPr>
          <p:cNvPr id="2" name="Picture 73" descr="A flat screen television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3FB31791-8485-443A-A63F-BA02C4D5819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5272288" y="4429868"/>
            <a:ext cx="1814893" cy="2497210"/>
          </a:xfrm>
          <a:prstGeom prst="rect">
            <a:avLst/>
          </a:prstGeom>
        </p:spPr>
      </p:pic>
      <p:pic>
        <p:nvPicPr>
          <p:cNvPr id="4" name="Picture 2" descr="Flags Clipart birthday party 3 - 1000 X 1000 | Dumielauxepices.net | Party  flags, Birthday parties, Clip art">
            <a:extLst>
              <a:ext uri="{FF2B5EF4-FFF2-40B4-BE49-F238E27FC236}">
                <a16:creationId xmlns:a16="http://schemas.microsoft.com/office/drawing/2014/main" id="{4467A71C-20EE-4032-829A-2C5236F3D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600" r="99700">
                        <a14:foregroundMark x1="600" y1="21300" x2="2500" y2="23200"/>
                        <a14:foregroundMark x1="4400" y1="33600" x2="6400" y2="31100"/>
                        <a14:foregroundMark x1="44200" y1="51100" x2="44200" y2="54600"/>
                        <a14:foregroundMark x1="53900" y1="52100" x2="53900" y2="55700"/>
                        <a14:foregroundMark x1="74700" y1="46000" x2="78300" y2="50700"/>
                        <a14:foregroundMark x1="93200" y1="32200" x2="94600" y2="31300"/>
                        <a14:foregroundMark x1="98800" y1="26300" x2="99700" y2="26000"/>
                        <a14:foregroundMark x1="95600" y1="34300" x2="97200" y2="39300"/>
                        <a14:foregroundMark x1="93200" y1="33200" x2="96300" y2="36100"/>
                        <a14:foregroundMark x1="95600" y1="31400" x2="95600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027">
            <a:off x="8234681" y="-577699"/>
            <a:ext cx="4413487" cy="441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3231561" y="145910"/>
            <a:ext cx="61247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YES, GOED!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9416CBF-823F-4390-A63E-3788A45DF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3"/>
          <a:stretch/>
        </p:blipFill>
        <p:spPr bwMode="auto">
          <a:xfrm rot="1013146">
            <a:off x="-2738" y="3909113"/>
            <a:ext cx="4506093" cy="290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0774D670-543B-4D77-B278-E21980BA4B94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4" descr="MERKONTWIKKELING | HAARLEM | CREATING BRANDS">
            <a:extLst>
              <a:ext uri="{FF2B5EF4-FFF2-40B4-BE49-F238E27FC236}">
                <a16:creationId xmlns:a16="http://schemas.microsoft.com/office/drawing/2014/main" id="{AB909D09-B482-4EB6-ADF6-374B7AFCD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91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98760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4149759" y="145910"/>
            <a:ext cx="4288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De Quiz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shirt, game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461A14E7-0D3F-47B6-AAD8-54369D1B62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6" t="23687" r="1" b="18877"/>
          <a:stretch/>
        </p:blipFill>
        <p:spPr>
          <a:xfrm rot="20485822">
            <a:off x="195321" y="3808567"/>
            <a:ext cx="3162234" cy="3252584"/>
          </a:xfrm>
          <a:prstGeom prst="rect">
            <a:avLst/>
          </a:prstGeom>
        </p:spPr>
      </p:pic>
      <p:pic>
        <p:nvPicPr>
          <p:cNvPr id="80" name="Picture 79" descr="A picture containing shirt, gam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9B4CD53F-21F8-4258-A18F-D4B6552134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73" b="18877"/>
          <a:stretch/>
        </p:blipFill>
        <p:spPr>
          <a:xfrm rot="619320">
            <a:off x="9765933" y="2506304"/>
            <a:ext cx="2483610" cy="42089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49B0BF-5CFC-46CD-98D6-ACB77A43288D}"/>
              </a:ext>
            </a:extLst>
          </p:cNvPr>
          <p:cNvSpPr txBox="1"/>
          <p:nvPr/>
        </p:nvSpPr>
        <p:spPr>
          <a:xfrm>
            <a:off x="5602718" y="1620184"/>
            <a:ext cx="109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Vraag 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784B2A2-A1E7-453C-BBFA-129FC493A871}"/>
              </a:ext>
            </a:extLst>
          </p:cNvPr>
          <p:cNvSpPr txBox="1"/>
          <p:nvPr/>
        </p:nvSpPr>
        <p:spPr>
          <a:xfrm>
            <a:off x="4402107" y="2171902"/>
            <a:ext cx="1815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Wat betekent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863C302-FE18-4719-BA9E-7DD51387FFB4}"/>
              </a:ext>
            </a:extLst>
          </p:cNvPr>
          <p:cNvSpPr txBox="1"/>
          <p:nvPr/>
        </p:nvSpPr>
        <p:spPr>
          <a:xfrm>
            <a:off x="3530032" y="3295585"/>
            <a:ext cx="5468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Klik op </a:t>
            </a:r>
            <a:r>
              <a:rPr kumimoji="0" lang="nl-NL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Kees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 voor </a:t>
            </a:r>
            <a:r>
              <a:rPr kumimoji="0" lang="nl-NL" sz="2400" b="0" i="0" u="sng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F</a:t>
            </a:r>
            <a:r>
              <a:rPr kumimoji="0" lang="nl-NL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ear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 </a:t>
            </a:r>
            <a:r>
              <a:rPr kumimoji="0" lang="nl-NL" sz="24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O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f </a:t>
            </a:r>
            <a:r>
              <a:rPr kumimoji="0" lang="nl-NL" sz="24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M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issing </a:t>
            </a:r>
            <a:r>
              <a:rPr kumimoji="0" lang="nl-NL" sz="24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O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Klik op </a:t>
            </a:r>
            <a:r>
              <a:rPr kumimoji="0" lang="nl-NL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Joran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 voor </a:t>
            </a:r>
            <a:r>
              <a:rPr kumimoji="0" lang="nl-NL" sz="24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F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eest </a:t>
            </a:r>
            <a:r>
              <a:rPr kumimoji="0" lang="nl-NL" sz="24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OM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 </a:t>
            </a:r>
            <a:r>
              <a:rPr kumimoji="0" lang="nl-NL" sz="24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O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nline te zijn</a:t>
            </a:r>
          </a:p>
        </p:txBody>
      </p:sp>
      <p:pic>
        <p:nvPicPr>
          <p:cNvPr id="1026" name="Picture 2" descr="What Does “FOMO” Mean, and How Do You Use It?">
            <a:extLst>
              <a:ext uri="{FF2B5EF4-FFF2-40B4-BE49-F238E27FC236}">
                <a16:creationId xmlns:a16="http://schemas.microsoft.com/office/drawing/2014/main" id="{A155B434-2940-4B06-AD3A-BFAC3EBEB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385">
                        <a14:foregroundMark x1="90385" y1="34833" x2="90385" y2="34833"/>
                        <a14:backgroundMark x1="30000" y1="18667" x2="30000" y2="18667"/>
                        <a14:backgroundMark x1="36846" y1="18833" x2="36846" y2="18833"/>
                        <a14:backgroundMark x1="38769" y1="19500" x2="38769" y2="19500"/>
                        <a14:backgroundMark x1="44846" y1="79500" x2="57615" y2="7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10">
            <a:off x="5927593" y="1918787"/>
            <a:ext cx="2542488" cy="117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1CAD5552-714F-4084-84DD-8591AC4C2FC7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8" name="Picture 4" descr="MERKONTWIKKELING | HAARLEM | CREATING BRANDS">
            <a:extLst>
              <a:ext uri="{FF2B5EF4-FFF2-40B4-BE49-F238E27FC236}">
                <a16:creationId xmlns:a16="http://schemas.microsoft.com/office/drawing/2014/main" id="{3D853CFD-F8AD-4B7C-A1CD-19DB76129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13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16F99E9-4BAD-4489-9B3F-9D6C2EA68D33}"/>
              </a:ext>
            </a:extLst>
          </p:cNvPr>
          <p:cNvGrpSpPr/>
          <p:nvPr/>
        </p:nvGrpSpPr>
        <p:grpSpPr>
          <a:xfrm>
            <a:off x="5264918" y="4434811"/>
            <a:ext cx="1814893" cy="2497210"/>
            <a:chOff x="5264918" y="4434811"/>
            <a:chExt cx="1814893" cy="2497210"/>
          </a:xfrm>
        </p:grpSpPr>
        <p:pic>
          <p:nvPicPr>
            <p:cNvPr id="74" name="Picture 73" descr="A flat screen television&#10;&#10;Description automatically generated">
              <a:hlinkClick r:id="rId2" action="ppaction://hlinksldjump"/>
              <a:extLst>
                <a:ext uri="{FF2B5EF4-FFF2-40B4-BE49-F238E27FC236}">
                  <a16:creationId xmlns:a16="http://schemas.microsoft.com/office/drawing/2014/main" id="{88822D0A-DCF4-4EA4-8C71-7C44B4811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76" name="TextBox 75">
              <a:hlinkClick r:id="rId4" action="ppaction://hlinksldjump"/>
              <a:extLst>
                <a:ext uri="{FF2B5EF4-FFF2-40B4-BE49-F238E27FC236}">
                  <a16:creationId xmlns:a16="http://schemas.microsoft.com/office/drawing/2014/main" id="{53046CD3-5CD0-4886-A4B7-4A55D03C5ECD}"/>
                </a:ext>
              </a:extLst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sp>
        <p:nvSpPr>
          <p:cNvPr id="6" name="Rechthoek 5">
            <a:extLst>
              <a:ext uri="{FF2B5EF4-FFF2-40B4-BE49-F238E27FC236}">
                <a16:creationId xmlns:a16="http://schemas.microsoft.com/office/drawing/2014/main" id="{E29B1112-9493-44DC-89C4-7EF93542D7DE}"/>
              </a:ext>
            </a:extLst>
          </p:cNvPr>
          <p:cNvSpPr/>
          <p:nvPr/>
        </p:nvSpPr>
        <p:spPr>
          <a:xfrm>
            <a:off x="3460979" y="1403869"/>
            <a:ext cx="5218434" cy="2756235"/>
          </a:xfrm>
          <a:prstGeom prst="rect">
            <a:avLst/>
          </a:prstGeom>
          <a:solidFill>
            <a:srgbClr val="FAFAFA"/>
          </a:solidFill>
          <a:ln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 descr="Experiencing 'Data Fomo'?. App analytics advice from Appsee's CMO… | by  Appsee | Medium">
            <a:extLst>
              <a:ext uri="{FF2B5EF4-FFF2-40B4-BE49-F238E27FC236}">
                <a16:creationId xmlns:a16="http://schemas.microsoft.com/office/drawing/2014/main" id="{9609ACBE-F355-447D-8BE8-CE4B653DE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0"/>
          <a:stretch/>
        </p:blipFill>
        <p:spPr bwMode="auto">
          <a:xfrm>
            <a:off x="3460979" y="1458433"/>
            <a:ext cx="4713046" cy="251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ECF25A97-939B-4543-A1F5-4E2DA7F6D0D8}"/>
              </a:ext>
            </a:extLst>
          </p:cNvPr>
          <p:cNvSpPr/>
          <p:nvPr/>
        </p:nvSpPr>
        <p:spPr>
          <a:xfrm>
            <a:off x="3844347" y="3079935"/>
            <a:ext cx="1998840" cy="647249"/>
          </a:xfrm>
          <a:prstGeom prst="rect">
            <a:avLst/>
          </a:prstGeom>
          <a:solidFill>
            <a:srgbClr val="FAFAFA"/>
          </a:solidFill>
          <a:ln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BD2D599-C47D-49AD-A94C-48E407C667C5}"/>
              </a:ext>
            </a:extLst>
          </p:cNvPr>
          <p:cNvSpPr/>
          <p:nvPr/>
        </p:nvSpPr>
        <p:spPr>
          <a:xfrm>
            <a:off x="3561235" y="2769095"/>
            <a:ext cx="300038" cy="979652"/>
          </a:xfrm>
          <a:prstGeom prst="rect">
            <a:avLst/>
          </a:prstGeom>
          <a:solidFill>
            <a:srgbClr val="FAFAFA"/>
          </a:solidFill>
          <a:ln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AE0E233-A557-4131-B5EC-A44FB7380E8E}"/>
              </a:ext>
            </a:extLst>
          </p:cNvPr>
          <p:cNvSpPr/>
          <p:nvPr/>
        </p:nvSpPr>
        <p:spPr>
          <a:xfrm>
            <a:off x="6220412" y="2765196"/>
            <a:ext cx="1813562" cy="491243"/>
          </a:xfrm>
          <a:prstGeom prst="rect">
            <a:avLst/>
          </a:prstGeom>
          <a:solidFill>
            <a:srgbClr val="FAFAFA"/>
          </a:solidFill>
          <a:ln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8" name="Tekstvak 77">
            <a:extLst>
              <a:ext uri="{FF2B5EF4-FFF2-40B4-BE49-F238E27FC236}">
                <a16:creationId xmlns:a16="http://schemas.microsoft.com/office/drawing/2014/main" id="{1FC4ACBB-5383-46A6-93E9-88B442D2C631}"/>
              </a:ext>
            </a:extLst>
          </p:cNvPr>
          <p:cNvSpPr txBox="1"/>
          <p:nvPr/>
        </p:nvSpPr>
        <p:spPr>
          <a:xfrm>
            <a:off x="6231492" y="2760530"/>
            <a:ext cx="28555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“Ik heb veel last gehad van </a:t>
            </a:r>
          </a:p>
          <a:p>
            <a:r>
              <a:rPr lang="nl-NL" sz="14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FOMO”</a:t>
            </a:r>
            <a:endParaRPr lang="nl-NL" sz="1400" i="1"/>
          </a:p>
        </p:txBody>
      </p:sp>
      <p:sp>
        <p:nvSpPr>
          <p:cNvPr id="77" name="Tekstvak 76">
            <a:extLst>
              <a:ext uri="{FF2B5EF4-FFF2-40B4-BE49-F238E27FC236}">
                <a16:creationId xmlns:a16="http://schemas.microsoft.com/office/drawing/2014/main" id="{B4FD1696-CCA2-47B6-A413-318C0F163158}"/>
              </a:ext>
            </a:extLst>
          </p:cNvPr>
          <p:cNvSpPr txBox="1"/>
          <p:nvPr/>
        </p:nvSpPr>
        <p:spPr>
          <a:xfrm>
            <a:off x="3637687" y="3086758"/>
            <a:ext cx="28555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5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angst dat je niks wilt missen </a:t>
            </a:r>
          </a:p>
          <a:p>
            <a:r>
              <a:rPr lang="nl-NL" sz="15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 je vrienden zorgt vaak dat </a:t>
            </a:r>
          </a:p>
          <a:p>
            <a:r>
              <a:rPr lang="nl-NL" sz="15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mensen veel met hun </a:t>
            </a:r>
          </a:p>
          <a:p>
            <a:r>
              <a:rPr lang="nl-NL" sz="15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social</a:t>
            </a:r>
            <a:r>
              <a:rPr lang="nl-NL" sz="15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media bezig zijn.</a:t>
            </a:r>
            <a:endParaRPr lang="nl-NL" sz="1500"/>
          </a:p>
        </p:txBody>
      </p:sp>
      <p:pic>
        <p:nvPicPr>
          <p:cNvPr id="11" name="Picture 73" descr="A flat screen television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9C7738E8-2E7A-4541-89DD-5035B77731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5272288" y="4429868"/>
            <a:ext cx="1814893" cy="2497210"/>
          </a:xfrm>
          <a:prstGeom prst="rect">
            <a:avLst/>
          </a:prstGeom>
        </p:spPr>
      </p:pic>
      <p:pic>
        <p:nvPicPr>
          <p:cNvPr id="12" name="Picture 2" descr="Flags Clipart birthday party 3 - 1000 X 1000 | Dumielauxepices.net | Party  flags, Birthday parties, Clip art">
            <a:extLst>
              <a:ext uri="{FF2B5EF4-FFF2-40B4-BE49-F238E27FC236}">
                <a16:creationId xmlns:a16="http://schemas.microsoft.com/office/drawing/2014/main" id="{EEC29CC3-131C-400F-8ADA-601470F48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00" r="99700">
                        <a14:foregroundMark x1="600" y1="21300" x2="2500" y2="23200"/>
                        <a14:foregroundMark x1="4400" y1="33600" x2="6400" y2="31100"/>
                        <a14:foregroundMark x1="44200" y1="51100" x2="44200" y2="54600"/>
                        <a14:foregroundMark x1="53900" y1="52100" x2="53900" y2="55700"/>
                        <a14:foregroundMark x1="74700" y1="46000" x2="78300" y2="50700"/>
                        <a14:foregroundMark x1="93200" y1="32200" x2="94600" y2="31300"/>
                        <a14:foregroundMark x1="98800" y1="26300" x2="99700" y2="26000"/>
                        <a14:foregroundMark x1="95600" y1="34300" x2="97200" y2="39300"/>
                        <a14:foregroundMark x1="93200" y1="33200" x2="96300" y2="36100"/>
                        <a14:foregroundMark x1="95600" y1="31400" x2="95600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027">
            <a:off x="8234681" y="-577699"/>
            <a:ext cx="4413487" cy="441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2778830" y="71152"/>
            <a:ext cx="61247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YES, GOED!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89645EA8-0D7B-497A-AB38-5D42AA62A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3"/>
          <a:stretch/>
        </p:blipFill>
        <p:spPr bwMode="auto">
          <a:xfrm rot="1013146">
            <a:off x="-2738" y="3909113"/>
            <a:ext cx="4506093" cy="290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FAE98B4F-B99F-492F-B3AC-1D0640EFCA57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4" descr="MERKONTWIKKELING | HAARLEM | CREATING BRANDS">
            <a:extLst>
              <a:ext uri="{FF2B5EF4-FFF2-40B4-BE49-F238E27FC236}">
                <a16:creationId xmlns:a16="http://schemas.microsoft.com/office/drawing/2014/main" id="{9C313A7C-EDF7-4AB7-9633-0EF15DA28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16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4154976" y="71152"/>
            <a:ext cx="33724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FOUT!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16F99E9-4BAD-4489-9B3F-9D6C2EA68D33}"/>
              </a:ext>
            </a:extLst>
          </p:cNvPr>
          <p:cNvGrpSpPr/>
          <p:nvPr/>
        </p:nvGrpSpPr>
        <p:grpSpPr>
          <a:xfrm>
            <a:off x="5264918" y="4434811"/>
            <a:ext cx="1814893" cy="2497210"/>
            <a:chOff x="5264918" y="4434811"/>
            <a:chExt cx="1814893" cy="2497210"/>
          </a:xfrm>
        </p:grpSpPr>
        <p:pic>
          <p:nvPicPr>
            <p:cNvPr id="74" name="Picture 73" descr="A flat screen television&#10;&#10;Description automatically generated">
              <a:hlinkClick r:id="rId2" action="ppaction://hlinksldjump"/>
              <a:extLst>
                <a:ext uri="{FF2B5EF4-FFF2-40B4-BE49-F238E27FC236}">
                  <a16:creationId xmlns:a16="http://schemas.microsoft.com/office/drawing/2014/main" id="{88822D0A-DCF4-4EA4-8C71-7C44B4811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76" name="TextBox 75">
              <a:hlinkClick r:id="rId4" action="ppaction://hlinksldjump"/>
              <a:extLst>
                <a:ext uri="{FF2B5EF4-FFF2-40B4-BE49-F238E27FC236}">
                  <a16:creationId xmlns:a16="http://schemas.microsoft.com/office/drawing/2014/main" id="{53046CD3-5CD0-4886-A4B7-4A55D03C5ECD}"/>
                </a:ext>
              </a:extLst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sp>
        <p:nvSpPr>
          <p:cNvPr id="6" name="Rechthoek 5">
            <a:extLst>
              <a:ext uri="{FF2B5EF4-FFF2-40B4-BE49-F238E27FC236}">
                <a16:creationId xmlns:a16="http://schemas.microsoft.com/office/drawing/2014/main" id="{E29B1112-9493-44DC-89C4-7EF93542D7DE}"/>
              </a:ext>
            </a:extLst>
          </p:cNvPr>
          <p:cNvSpPr/>
          <p:nvPr/>
        </p:nvSpPr>
        <p:spPr>
          <a:xfrm>
            <a:off x="3460979" y="1403869"/>
            <a:ext cx="5218434" cy="2756235"/>
          </a:xfrm>
          <a:prstGeom prst="rect">
            <a:avLst/>
          </a:prstGeom>
          <a:solidFill>
            <a:srgbClr val="FAFAFA"/>
          </a:solidFill>
          <a:ln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Experiencing 'Data Fomo'?. App analytics advice from Appsee's CMO… | by  Appsee | Medium">
            <a:extLst>
              <a:ext uri="{FF2B5EF4-FFF2-40B4-BE49-F238E27FC236}">
                <a16:creationId xmlns:a16="http://schemas.microsoft.com/office/drawing/2014/main" id="{9609ACBE-F355-447D-8BE8-CE4B653DE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0"/>
          <a:stretch/>
        </p:blipFill>
        <p:spPr bwMode="auto">
          <a:xfrm>
            <a:off x="3460979" y="1458433"/>
            <a:ext cx="4713046" cy="251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ECF25A97-939B-4543-A1F5-4E2DA7F6D0D8}"/>
              </a:ext>
            </a:extLst>
          </p:cNvPr>
          <p:cNvSpPr/>
          <p:nvPr/>
        </p:nvSpPr>
        <p:spPr>
          <a:xfrm>
            <a:off x="3844347" y="3079935"/>
            <a:ext cx="1998840" cy="647249"/>
          </a:xfrm>
          <a:prstGeom prst="rect">
            <a:avLst/>
          </a:prstGeom>
          <a:solidFill>
            <a:srgbClr val="FAFAFA"/>
          </a:solidFill>
          <a:ln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BD2D599-C47D-49AD-A94C-48E407C667C5}"/>
              </a:ext>
            </a:extLst>
          </p:cNvPr>
          <p:cNvSpPr/>
          <p:nvPr/>
        </p:nvSpPr>
        <p:spPr>
          <a:xfrm>
            <a:off x="3561235" y="2769095"/>
            <a:ext cx="300038" cy="979652"/>
          </a:xfrm>
          <a:prstGeom prst="rect">
            <a:avLst/>
          </a:prstGeom>
          <a:solidFill>
            <a:srgbClr val="FAFAFA"/>
          </a:solidFill>
          <a:ln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AE0E233-A557-4131-B5EC-A44FB7380E8E}"/>
              </a:ext>
            </a:extLst>
          </p:cNvPr>
          <p:cNvSpPr/>
          <p:nvPr/>
        </p:nvSpPr>
        <p:spPr>
          <a:xfrm>
            <a:off x="6220412" y="2765196"/>
            <a:ext cx="1813562" cy="491243"/>
          </a:xfrm>
          <a:prstGeom prst="rect">
            <a:avLst/>
          </a:prstGeom>
          <a:solidFill>
            <a:srgbClr val="FAFAFA"/>
          </a:solidFill>
          <a:ln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ekstvak 77">
            <a:extLst>
              <a:ext uri="{FF2B5EF4-FFF2-40B4-BE49-F238E27FC236}">
                <a16:creationId xmlns:a16="http://schemas.microsoft.com/office/drawing/2014/main" id="{1FC4ACBB-5383-46A6-93E9-88B442D2C631}"/>
              </a:ext>
            </a:extLst>
          </p:cNvPr>
          <p:cNvSpPr txBox="1"/>
          <p:nvPr/>
        </p:nvSpPr>
        <p:spPr>
          <a:xfrm>
            <a:off x="6231492" y="2760530"/>
            <a:ext cx="28555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“Ik heb veel last gehad van </a:t>
            </a:r>
          </a:p>
          <a:p>
            <a:r>
              <a:rPr lang="nl-NL" sz="14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FOMO”</a:t>
            </a:r>
            <a:endParaRPr lang="nl-NL" sz="1400" i="1"/>
          </a:p>
        </p:txBody>
      </p:sp>
      <p:sp>
        <p:nvSpPr>
          <p:cNvPr id="77" name="Tekstvak 76">
            <a:extLst>
              <a:ext uri="{FF2B5EF4-FFF2-40B4-BE49-F238E27FC236}">
                <a16:creationId xmlns:a16="http://schemas.microsoft.com/office/drawing/2014/main" id="{B4FD1696-CCA2-47B6-A413-318C0F163158}"/>
              </a:ext>
            </a:extLst>
          </p:cNvPr>
          <p:cNvSpPr txBox="1"/>
          <p:nvPr/>
        </p:nvSpPr>
        <p:spPr>
          <a:xfrm>
            <a:off x="3637687" y="3086758"/>
            <a:ext cx="28555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De angst dat je niks wilt missen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van je vrienden zorgt vaak dat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mensen veel met hun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social</a:t>
            </a:r>
            <a:r>
              <a:rPr kumimoji="0" lang="nl-NL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media bezig zijn.</a:t>
            </a:r>
            <a:endParaRPr kumimoji="0" lang="nl-NL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Red Cross Mark Transparent | PNG All">
            <a:extLst>
              <a:ext uri="{FF2B5EF4-FFF2-40B4-BE49-F238E27FC236}">
                <a16:creationId xmlns:a16="http://schemas.microsoft.com/office/drawing/2014/main" id="{33E67182-672E-4E0E-9833-773F501F2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8"/>
          <a:stretch/>
        </p:blipFill>
        <p:spPr bwMode="auto">
          <a:xfrm>
            <a:off x="582734" y="977264"/>
            <a:ext cx="2673699" cy="271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3" descr="A flat screen television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59E6FA25-92CD-4C64-975F-FFD4B831EEA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5272288" y="4429868"/>
            <a:ext cx="1814893" cy="2497210"/>
          </a:xfrm>
          <a:prstGeom prst="rect">
            <a:avLst/>
          </a:prstGeom>
        </p:spPr>
      </p:pic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A74D8BEE-4F27-4380-8B3E-6BD9B5926162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Picture 4" descr="MERKONTWIKKELING | HAARLEM | CREATING BRANDS">
            <a:extLst>
              <a:ext uri="{FF2B5EF4-FFF2-40B4-BE49-F238E27FC236}">
                <a16:creationId xmlns:a16="http://schemas.microsoft.com/office/drawing/2014/main" id="{46773314-CEC1-4AB3-AE46-5DC9A8C64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35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95CD4D2A79F347B10A92E10DEBD953" ma:contentTypeVersion="8" ma:contentTypeDescription="Een nieuw document maken." ma:contentTypeScope="" ma:versionID="eb8d34cc477ccc475cb893c8fea7bc91">
  <xsd:schema xmlns:xsd="http://www.w3.org/2001/XMLSchema" xmlns:xs="http://www.w3.org/2001/XMLSchema" xmlns:p="http://schemas.microsoft.com/office/2006/metadata/properties" xmlns:ns2="021b465c-3b0b-4319-a321-a31d49da96f4" targetNamespace="http://schemas.microsoft.com/office/2006/metadata/properties" ma:root="true" ma:fieldsID="9a77de96606afa13ed389af4844616d9" ns2:_="">
    <xsd:import namespace="021b465c-3b0b-4319-a321-a31d49da96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1b465c-3b0b-4319-a321-a31d49da96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B46138-723B-4DEA-9A3D-CBE9C7FBD8E9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021b465c-3b0b-4319-a321-a31d49da96f4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FEF6994-0324-45DF-9795-FDC51B5F8B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41E052-DE32-45E2-9BE3-A7F66D603644}">
  <ds:schemaRefs>
    <ds:schemaRef ds:uri="021b465c-3b0b-4319-a321-a31d49da96f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916</Words>
  <Application>Microsoft Office PowerPoint</Application>
  <PresentationFormat>Breedbeeld</PresentationFormat>
  <Paragraphs>215</Paragraphs>
  <Slides>33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Fragment Core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Kees Meulendijks</dc:creator>
  <cp:lastModifiedBy>Kees Meulendijks</cp:lastModifiedBy>
  <cp:revision>1</cp:revision>
  <dcterms:created xsi:type="dcterms:W3CDTF">2020-10-16T11:26:14Z</dcterms:created>
  <dcterms:modified xsi:type="dcterms:W3CDTF">2020-11-10T11:20:06Z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0x010100CC95CD4D2A79F347B10A92E10DEBD953</vt:lpwstr>
  </property>
</Properties>
</file>